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3.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autoCompressPictures="0">
  <p:sldMasterIdLst>
    <p:sldMasterId id="2147483824" r:id="rId4"/>
    <p:sldMasterId id="2147483933" r:id="rId5"/>
    <p:sldMasterId id="2147483935" r:id="rId6"/>
    <p:sldMasterId id="2147483916" r:id="rId7"/>
  </p:sldMasterIdLst>
  <p:notesMasterIdLst>
    <p:notesMasterId r:id="rId22"/>
  </p:notesMasterIdLst>
  <p:sldIdLst>
    <p:sldId id="256" r:id="rId8"/>
    <p:sldId id="257" r:id="rId9"/>
    <p:sldId id="258" r:id="rId10"/>
    <p:sldId id="259" r:id="rId11"/>
    <p:sldId id="2145707291" r:id="rId12"/>
    <p:sldId id="2145707289" r:id="rId13"/>
    <p:sldId id="2147474317" r:id="rId14"/>
    <p:sldId id="2147474316" r:id="rId15"/>
    <p:sldId id="2147474315" r:id="rId16"/>
    <p:sldId id="2147474318" r:id="rId17"/>
    <p:sldId id="2145707290" r:id="rId18"/>
    <p:sldId id="262" r:id="rId19"/>
    <p:sldId id="2145707285" r:id="rId20"/>
    <p:sldId id="2145707283" r:id="rId21"/>
  </p:sldIdLst>
  <p:sldSz cx="12192000" cy="6858000"/>
  <p:notesSz cx="6858000" cy="9144000"/>
  <p:embeddedFontLst>
    <p:embeddedFont>
      <p:font typeface="Arial Black" panose="020B0A04020102020204" pitchFamily="34" charset="0"/>
      <p:bold r:id="rId23"/>
    </p:embeddedFont>
    <p:embeddedFont>
      <p:font typeface="Inter" panose="020B0604020202020204" charset="0"/>
      <p:regular r:id="rId24"/>
      <p:bold r:id="rId25"/>
      <p:italic r:id="rId26"/>
      <p:boldItalic r:id="rId27"/>
    </p:embeddedFont>
    <p:embeddedFont>
      <p:font typeface="Open Sans" panose="020B0606030504020204" pitchFamily="34" charset="0"/>
      <p:regular r:id="rId28"/>
      <p:bold r:id="rId29"/>
      <p:italic r:id="rId30"/>
      <p:boldItalic r:id="rId3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EE01D26-FA35-305D-6769-FA995923E936}" name="Susanne Munksted" initials="SM" userId="S::susanne.munksted@diaceutics.com::0c032f09-6af7-4949-a7d7-d1a1d1337980" providerId="AD"/>
  <p188:author id="{50928440-F4EE-10A8-B164-01B784665EDF}" name="Jamie Fulton" initials="JF" userId="S::jamie.fulton@diaceutics.com::ef9dd60c-1109-4de8-be3e-c74c9c092767" providerId="AD"/>
  <p188:author id="{57470B54-A9D8-97B0-7517-5F0363E6FB48}" name="Hannah Stockdale" initials="HS" userId="S::hannah.stockdale@diaceutics.com::0bede060-07fb-4e88-ae45-7f1760e78987" providerId="AD"/>
  <p188:author id="{E515AB5E-17AD-007A-766C-ACB0CCA7CE21}" name="Stefan McDonald MRPharmS MSc" initials="SM" userId="S::stefan.mcdonald@diaceutics.com::e82934d0-7079-4261-a9a9-86f552bbf3eb" providerId="AD"/>
  <p188:author id="{988E8F60-6CC4-2104-0DBB-773727E82F7C}" name="Jordan Clark" initials="JC" userId="S::jordan.clark@diaceutics.com::69581b4f-42a7-472b-9e27-669eb267169e" providerId="AD"/>
  <p188:author id="{36FC167D-DDEB-AB69-D8AC-9A628BA4C365}" name="Ryan Keeling" initials="RK" userId="S::ryan.keeling@diaceutics.com::ae4f0384-4548-4a77-932d-db533d66e5e3" providerId="AD"/>
  <p188:author id="{16C34EA8-33A3-1123-B21A-C5115C3C4FC3}" name="Brian McAree Murphy" initials="BMM" userId="Brian McAree Murphy" providerId="None"/>
  <p188:author id="{D700E9A9-D6F7-E241-960D-DF35FB9C13E7}" name="Julie Browne" initials="JB" userId="S::julie.browne@diaceutics.com::29c4c48b-62ea-4e31-b904-a1765161558a" providerId="AD"/>
  <p188:author id="{06387FF9-78BC-0A95-B098-6BBE1CD5B4EE}" name="Cathy Magovern" initials="CM" userId="S::cathy.magovern@diaceutics.com::22dc6450-06b6-4541-84d9-581a8e949bc1"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Sarah Colgan" initials="SC" lastIdx="26" clrIdx="0">
    <p:extLst>
      <p:ext uri="{19B8F6BF-5375-455C-9EA6-DF929625EA0E}">
        <p15:presenceInfo xmlns:p15="http://schemas.microsoft.com/office/powerpoint/2012/main" userId="S::sarah.colgan@diaceutics.com::a9c3310f-1ea6-48d4-8d92-76f62990064c" providerId="AD"/>
      </p:ext>
    </p:extLst>
  </p:cmAuthor>
  <p:cmAuthor id="2" name="Alan Byrne" initials="AB" lastIdx="24" clrIdx="1">
    <p:extLst>
      <p:ext uri="{19B8F6BF-5375-455C-9EA6-DF929625EA0E}">
        <p15:presenceInfo xmlns:p15="http://schemas.microsoft.com/office/powerpoint/2012/main" userId="S::alan.byrne@diaceutics.com::70446ca4-43d0-41e2-bfe1-2803037a7e9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EEEE"/>
    <a:srgbClr val="DDDDDD"/>
    <a:srgbClr val="F8F8F8"/>
    <a:srgbClr val="F6F6F6"/>
    <a:srgbClr val="5EC7C7"/>
    <a:srgbClr val="EF519D"/>
    <a:srgbClr val="4E4096"/>
    <a:srgbClr val="21C5F7"/>
    <a:srgbClr val="3759AF"/>
    <a:srgbClr val="F4805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CB9CAD6-EA92-4507-96F1-FEF004E17BDD}" v="1" dt="2025-01-22T09:20:18.93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512" y="52"/>
      </p:cViewPr>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font" Target="fonts/font4.fntdata"/><Relationship Id="rId39" Type="http://schemas.microsoft.com/office/2018/10/relationships/authors" Target="authors.xml"/><Relationship Id="rId21" Type="http://schemas.openxmlformats.org/officeDocument/2006/relationships/slide" Target="slides/slide14.xml"/><Relationship Id="rId34" Type="http://schemas.openxmlformats.org/officeDocument/2006/relationships/viewProps" Target="viewProps.xml"/><Relationship Id="rId7" Type="http://schemas.openxmlformats.org/officeDocument/2006/relationships/slideMaster" Target="slideMasters/slideMaster4.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font" Target="fonts/font3.fntdata"/><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font" Target="fonts/font7.fntdata"/><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font" Target="fonts/font2.fntdata"/><Relationship Id="rId32" Type="http://schemas.openxmlformats.org/officeDocument/2006/relationships/commentAuthors" Target="commentAuthors.xml"/><Relationship Id="rId37"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font" Target="fonts/font1.fntdata"/><Relationship Id="rId28" Type="http://schemas.openxmlformats.org/officeDocument/2006/relationships/font" Target="fonts/font6.fntdata"/><Relationship Id="rId36" Type="http://schemas.openxmlformats.org/officeDocument/2006/relationships/tableStyles" Target="tableStyles.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font" Target="fonts/font9.fntdata"/><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notesMaster" Target="notesMasters/notesMaster1.xml"/><Relationship Id="rId27" Type="http://schemas.openxmlformats.org/officeDocument/2006/relationships/font" Target="fonts/font5.fntdata"/><Relationship Id="rId30" Type="http://schemas.openxmlformats.org/officeDocument/2006/relationships/font" Target="fonts/font8.fntdata"/><Relationship Id="rId35" Type="http://schemas.openxmlformats.org/officeDocument/2006/relationships/theme" Target="theme/theme1.xml"/><Relationship Id="rId8" Type="http://schemas.openxmlformats.org/officeDocument/2006/relationships/slide" Target="slides/slide1.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itlin Bieker" userId="1ad65913-c2a2-43e0-a217-e3879f24cd89" providerId="ADAL" clId="{5CB9CAD6-EA92-4507-96F1-FEF004E17BDD}"/>
    <pc:docChg chg="addSld modSld">
      <pc:chgData name="Caitlin Bieker" userId="1ad65913-c2a2-43e0-a217-e3879f24cd89" providerId="ADAL" clId="{5CB9CAD6-EA92-4507-96F1-FEF004E17BDD}" dt="2025-01-22T09:20:18.930" v="0"/>
      <pc:docMkLst>
        <pc:docMk/>
      </pc:docMkLst>
      <pc:sldChg chg="add">
        <pc:chgData name="Caitlin Bieker" userId="1ad65913-c2a2-43e0-a217-e3879f24cd89" providerId="ADAL" clId="{5CB9CAD6-EA92-4507-96F1-FEF004E17BDD}" dt="2025-01-22T09:20:18.930" v="0"/>
        <pc:sldMkLst>
          <pc:docMk/>
          <pc:sldMk cId="3828697695" sldId="214747431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B9FAE53-3498-6E41-8A07-2CA6EB447A40}" type="datetimeFigureOut">
              <a:rPr lang="en-US" smtClean="0"/>
              <a:t>1/22/2025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3EDC9A9-946A-CA49-B0F5-A9C936BF0C23}" type="slidenum">
              <a:rPr lang="en-US" smtClean="0"/>
              <a:t>‹#›</a:t>
            </a:fld>
            <a:endParaRPr lang="en-US"/>
          </a:p>
        </p:txBody>
      </p:sp>
    </p:spTree>
    <p:extLst>
      <p:ext uri="{BB962C8B-B14F-4D97-AF65-F5344CB8AC3E}">
        <p14:creationId xmlns:p14="http://schemas.microsoft.com/office/powerpoint/2010/main" val="16515261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baseline="0" dirty="0">
                <a:solidFill>
                  <a:schemeClr val="bg2"/>
                </a:solidFill>
              </a:rPr>
              <a:t>To allow us to highlight the value that DXRX Physician Engage brings to both healthcare providers and patients by promoting better testing and treatment practices, </a:t>
            </a:r>
            <a:r>
              <a:rPr lang="en-GB" sz="1200" dirty="0">
                <a:solidFill>
                  <a:schemeClr val="bg2"/>
                </a:solidFill>
              </a:rPr>
              <a:t>we carried out an analysis of a recent Physician Engage program which assessed the impact on patients receiving the correct treatment.</a:t>
            </a:r>
            <a:endParaRPr lang="en" sz="1200" b="0" baseline="0" dirty="0">
              <a:solidFill>
                <a:schemeClr val="bg2"/>
              </a:solidFill>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F9BEF40-3CC4-244C-B09E-870E1906C7B9}"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601408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a:p>
        </p:txBody>
      </p:sp>
      <p:sp>
        <p:nvSpPr>
          <p:cNvPr id="4" name="Slide Number Placeholder 3"/>
          <p:cNvSpPr>
            <a:spLocks noGrp="1"/>
          </p:cNvSpPr>
          <p:nvPr>
            <p:ph type="sldNum" sz="quarter" idx="5"/>
          </p:nvPr>
        </p:nvSpPr>
        <p:spPr/>
        <p:txBody>
          <a:bodyPr/>
          <a:lstStyle/>
          <a:p>
            <a:fld id="{F3EDC9A9-946A-CA49-B0F5-A9C936BF0C23}" type="slidenum">
              <a:rPr lang="en-US" smtClean="0"/>
              <a:t>11</a:t>
            </a:fld>
            <a:endParaRPr lang="en-US"/>
          </a:p>
        </p:txBody>
      </p:sp>
    </p:spTree>
    <p:extLst>
      <p:ext uri="{BB962C8B-B14F-4D97-AF65-F5344CB8AC3E}">
        <p14:creationId xmlns:p14="http://schemas.microsoft.com/office/powerpoint/2010/main" val="199690235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1.svg"/><Relationship Id="rId3" Type="http://schemas.openxmlformats.org/officeDocument/2006/relationships/image" Target="../media/image11.svg"/><Relationship Id="rId7" Type="http://schemas.openxmlformats.org/officeDocument/2006/relationships/image" Target="../media/image15.svg"/><Relationship Id="rId12" Type="http://schemas.openxmlformats.org/officeDocument/2006/relationships/image" Target="../media/image20.png"/><Relationship Id="rId2" Type="http://schemas.openxmlformats.org/officeDocument/2006/relationships/image" Target="../media/image10.png"/><Relationship Id="rId1" Type="http://schemas.openxmlformats.org/officeDocument/2006/relationships/slideMaster" Target="../slideMasters/slideMaster3.xml"/><Relationship Id="rId6" Type="http://schemas.openxmlformats.org/officeDocument/2006/relationships/image" Target="../media/image14.png"/><Relationship Id="rId11" Type="http://schemas.openxmlformats.org/officeDocument/2006/relationships/image" Target="../media/image19.svg"/><Relationship Id="rId5" Type="http://schemas.openxmlformats.org/officeDocument/2006/relationships/image" Target="../media/image13.svg"/><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17.svg"/></Relationships>
</file>

<file path=ppt/slideLayouts/_rels/slideLayout18.x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image" Target="../media/image33.svg"/><Relationship Id="rId3" Type="http://schemas.openxmlformats.org/officeDocument/2006/relationships/image" Target="../media/image23.svg"/><Relationship Id="rId7" Type="http://schemas.openxmlformats.org/officeDocument/2006/relationships/image" Target="../media/image27.svg"/><Relationship Id="rId12" Type="http://schemas.openxmlformats.org/officeDocument/2006/relationships/image" Target="../media/image32.png"/><Relationship Id="rId2" Type="http://schemas.openxmlformats.org/officeDocument/2006/relationships/image" Target="../media/image22.png"/><Relationship Id="rId1" Type="http://schemas.openxmlformats.org/officeDocument/2006/relationships/slideMaster" Target="../slideMasters/slideMaster3.xml"/><Relationship Id="rId6" Type="http://schemas.openxmlformats.org/officeDocument/2006/relationships/image" Target="../media/image26.png"/><Relationship Id="rId11" Type="http://schemas.openxmlformats.org/officeDocument/2006/relationships/image" Target="../media/image31.svg"/><Relationship Id="rId5" Type="http://schemas.openxmlformats.org/officeDocument/2006/relationships/image" Target="../media/image25.svg"/><Relationship Id="rId15" Type="http://schemas.openxmlformats.org/officeDocument/2006/relationships/image" Target="../media/image35.svg"/><Relationship Id="rId10" Type="http://schemas.openxmlformats.org/officeDocument/2006/relationships/image" Target="../media/image30.png"/><Relationship Id="rId4" Type="http://schemas.openxmlformats.org/officeDocument/2006/relationships/image" Target="../media/image24.png"/><Relationship Id="rId9" Type="http://schemas.openxmlformats.org/officeDocument/2006/relationships/image" Target="../media/image29.svg"/><Relationship Id="rId14" Type="http://schemas.openxmlformats.org/officeDocument/2006/relationships/image" Target="../media/image34.png"/></Relationships>
</file>

<file path=ppt/slideLayouts/_rels/slideLayout19.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37.svg"/><Relationship Id="rId7" Type="http://schemas.openxmlformats.org/officeDocument/2006/relationships/image" Target="../media/image41.svg"/><Relationship Id="rId2" Type="http://schemas.openxmlformats.org/officeDocument/2006/relationships/image" Target="../media/image36.png"/><Relationship Id="rId1" Type="http://schemas.openxmlformats.org/officeDocument/2006/relationships/slideMaster" Target="../slideMasters/slideMaster3.xml"/><Relationship Id="rId6" Type="http://schemas.openxmlformats.org/officeDocument/2006/relationships/image" Target="../media/image40.png"/><Relationship Id="rId5" Type="http://schemas.openxmlformats.org/officeDocument/2006/relationships/image" Target="../media/image39.svg"/><Relationship Id="rId4" Type="http://schemas.openxmlformats.org/officeDocument/2006/relationships/image" Target="../media/image38.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44.svg"/><Relationship Id="rId7" Type="http://schemas.openxmlformats.org/officeDocument/2006/relationships/image" Target="../media/image48.svg"/><Relationship Id="rId2" Type="http://schemas.openxmlformats.org/officeDocument/2006/relationships/image" Target="../media/image43.png"/><Relationship Id="rId1" Type="http://schemas.openxmlformats.org/officeDocument/2006/relationships/slideMaster" Target="../slideMasters/slideMaster3.xml"/><Relationship Id="rId6" Type="http://schemas.openxmlformats.org/officeDocument/2006/relationships/image" Target="../media/image47.png"/><Relationship Id="rId5" Type="http://schemas.openxmlformats.org/officeDocument/2006/relationships/image" Target="../media/image46.svg"/><Relationship Id="rId4" Type="http://schemas.openxmlformats.org/officeDocument/2006/relationships/image" Target="../media/image45.png"/></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1.svg"/><Relationship Id="rId3" Type="http://schemas.openxmlformats.org/officeDocument/2006/relationships/image" Target="../media/image11.svg"/><Relationship Id="rId7" Type="http://schemas.openxmlformats.org/officeDocument/2006/relationships/image" Target="../media/image15.svg"/><Relationship Id="rId12" Type="http://schemas.openxmlformats.org/officeDocument/2006/relationships/image" Target="../media/image20.png"/><Relationship Id="rId2" Type="http://schemas.openxmlformats.org/officeDocument/2006/relationships/image" Target="../media/image10.png"/><Relationship Id="rId1" Type="http://schemas.openxmlformats.org/officeDocument/2006/relationships/slideMaster" Target="../slideMasters/slideMaster4.xml"/><Relationship Id="rId6" Type="http://schemas.openxmlformats.org/officeDocument/2006/relationships/image" Target="../media/image14.png"/><Relationship Id="rId11" Type="http://schemas.openxmlformats.org/officeDocument/2006/relationships/image" Target="../media/image19.svg"/><Relationship Id="rId5" Type="http://schemas.openxmlformats.org/officeDocument/2006/relationships/image" Target="../media/image13.svg"/><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17.svg"/></Relationships>
</file>

<file path=ppt/slideLayouts/_rels/slideLayout32.x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image" Target="../media/image33.svg"/><Relationship Id="rId3" Type="http://schemas.openxmlformats.org/officeDocument/2006/relationships/image" Target="../media/image23.svg"/><Relationship Id="rId7" Type="http://schemas.openxmlformats.org/officeDocument/2006/relationships/image" Target="../media/image27.svg"/><Relationship Id="rId12" Type="http://schemas.openxmlformats.org/officeDocument/2006/relationships/image" Target="../media/image32.png"/><Relationship Id="rId2" Type="http://schemas.openxmlformats.org/officeDocument/2006/relationships/image" Target="../media/image22.png"/><Relationship Id="rId1" Type="http://schemas.openxmlformats.org/officeDocument/2006/relationships/slideMaster" Target="../slideMasters/slideMaster4.xml"/><Relationship Id="rId6" Type="http://schemas.openxmlformats.org/officeDocument/2006/relationships/image" Target="../media/image26.png"/><Relationship Id="rId11" Type="http://schemas.openxmlformats.org/officeDocument/2006/relationships/image" Target="../media/image31.svg"/><Relationship Id="rId5" Type="http://schemas.openxmlformats.org/officeDocument/2006/relationships/image" Target="../media/image25.svg"/><Relationship Id="rId15" Type="http://schemas.openxmlformats.org/officeDocument/2006/relationships/image" Target="../media/image35.svg"/><Relationship Id="rId10" Type="http://schemas.openxmlformats.org/officeDocument/2006/relationships/image" Target="../media/image30.png"/><Relationship Id="rId4" Type="http://schemas.openxmlformats.org/officeDocument/2006/relationships/image" Target="../media/image24.png"/><Relationship Id="rId9" Type="http://schemas.openxmlformats.org/officeDocument/2006/relationships/image" Target="../media/image29.svg"/><Relationship Id="rId14" Type="http://schemas.openxmlformats.org/officeDocument/2006/relationships/image" Target="../media/image34.png"/></Relationships>
</file>

<file path=ppt/slideLayouts/_rels/slideLayout33.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37.svg"/><Relationship Id="rId7" Type="http://schemas.openxmlformats.org/officeDocument/2006/relationships/image" Target="../media/image41.svg"/><Relationship Id="rId2" Type="http://schemas.openxmlformats.org/officeDocument/2006/relationships/image" Target="../media/image36.png"/><Relationship Id="rId1" Type="http://schemas.openxmlformats.org/officeDocument/2006/relationships/slideMaster" Target="../slideMasters/slideMaster4.xml"/><Relationship Id="rId6" Type="http://schemas.openxmlformats.org/officeDocument/2006/relationships/image" Target="../media/image40.png"/><Relationship Id="rId5" Type="http://schemas.openxmlformats.org/officeDocument/2006/relationships/image" Target="../media/image53.svg"/><Relationship Id="rId4" Type="http://schemas.openxmlformats.org/officeDocument/2006/relationships/image" Target="../media/image52.png"/><Relationship Id="rId9" Type="http://schemas.openxmlformats.org/officeDocument/2006/relationships/image" Target="../media/image55.svg"/></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8" Type="http://schemas.openxmlformats.org/officeDocument/2006/relationships/image" Target="../media/image62.svg"/><Relationship Id="rId3" Type="http://schemas.openxmlformats.org/officeDocument/2006/relationships/image" Target="../media/image57.png"/><Relationship Id="rId7" Type="http://schemas.openxmlformats.org/officeDocument/2006/relationships/image" Target="../media/image61.png"/><Relationship Id="rId12" Type="http://schemas.openxmlformats.org/officeDocument/2006/relationships/image" Target="../media/image48.svg"/><Relationship Id="rId2" Type="http://schemas.openxmlformats.org/officeDocument/2006/relationships/image" Target="../media/image56.png"/><Relationship Id="rId1" Type="http://schemas.openxmlformats.org/officeDocument/2006/relationships/slideMaster" Target="../slideMasters/slideMaster4.xml"/><Relationship Id="rId6" Type="http://schemas.openxmlformats.org/officeDocument/2006/relationships/image" Target="../media/image60.svg"/><Relationship Id="rId11" Type="http://schemas.openxmlformats.org/officeDocument/2006/relationships/image" Target="../media/image47.png"/><Relationship Id="rId5" Type="http://schemas.openxmlformats.org/officeDocument/2006/relationships/image" Target="../media/image59.png"/><Relationship Id="rId10" Type="http://schemas.openxmlformats.org/officeDocument/2006/relationships/image" Target="../media/image64.svg"/><Relationship Id="rId4" Type="http://schemas.openxmlformats.org/officeDocument/2006/relationships/image" Target="../media/image58.svg"/><Relationship Id="rId9" Type="http://schemas.openxmlformats.org/officeDocument/2006/relationships/image" Target="../media/image63.png"/></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44.svg"/><Relationship Id="rId7" Type="http://schemas.openxmlformats.org/officeDocument/2006/relationships/image" Target="../media/image48.svg"/><Relationship Id="rId2" Type="http://schemas.openxmlformats.org/officeDocument/2006/relationships/image" Target="../media/image43.png"/><Relationship Id="rId1" Type="http://schemas.openxmlformats.org/officeDocument/2006/relationships/slideMaster" Target="../slideMasters/slideMaster4.xml"/><Relationship Id="rId6" Type="http://schemas.openxmlformats.org/officeDocument/2006/relationships/image" Target="../media/image47.png"/><Relationship Id="rId5" Type="http://schemas.openxmlformats.org/officeDocument/2006/relationships/image" Target="../media/image46.svg"/><Relationship Id="rId4" Type="http://schemas.openxmlformats.org/officeDocument/2006/relationships/image" Target="../media/image45.png"/></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1 NT">
    <p:spTree>
      <p:nvGrpSpPr>
        <p:cNvPr id="1" name=""/>
        <p:cNvGrpSpPr/>
        <p:nvPr/>
      </p:nvGrpSpPr>
      <p:grpSpPr>
        <a:xfrm>
          <a:off x="0" y="0"/>
          <a:ext cx="0" cy="0"/>
          <a:chOff x="0" y="0"/>
          <a:chExt cx="0" cy="0"/>
        </a:xfrm>
      </p:grpSpPr>
      <p:pic>
        <p:nvPicPr>
          <p:cNvPr id="5" name="Picture 4" descr="Background pattern&#10;&#10;Description automatically generated">
            <a:extLst>
              <a:ext uri="{FF2B5EF4-FFF2-40B4-BE49-F238E27FC236}">
                <a16:creationId xmlns:a16="http://schemas.microsoft.com/office/drawing/2014/main" id="{89CF3272-6ACC-B2DA-4B11-B7ADCF145ED0}"/>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2699312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2 NT">
    <p:bg>
      <p:bgRef idx="1001">
        <a:schemeClr val="bg1"/>
      </p:bgRef>
    </p:bg>
    <p:spTree>
      <p:nvGrpSpPr>
        <p:cNvPr id="1" name=""/>
        <p:cNvGrpSpPr/>
        <p:nvPr/>
      </p:nvGrpSpPr>
      <p:grpSpPr>
        <a:xfrm>
          <a:off x="0" y="0"/>
          <a:ext cx="0" cy="0"/>
          <a:chOff x="0" y="0"/>
          <a:chExt cx="0" cy="0"/>
        </a:xfrm>
      </p:grpSpPr>
      <p:pic>
        <p:nvPicPr>
          <p:cNvPr id="4" name="Picture 3" descr="Shape, square&#10;&#10;Description automatically generated">
            <a:extLst>
              <a:ext uri="{FF2B5EF4-FFF2-40B4-BE49-F238E27FC236}">
                <a16:creationId xmlns:a16="http://schemas.microsoft.com/office/drawing/2014/main" id="{AB265EBF-806F-F8ED-738A-F3C93926D1E5}"/>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13327479"/>
      </p:ext>
    </p:extLst>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itle 3 NT">
    <p:bg>
      <p:bgRef idx="1001">
        <a:schemeClr val="bg1"/>
      </p:bgRef>
    </p:bg>
    <p:spTree>
      <p:nvGrpSpPr>
        <p:cNvPr id="1" name=""/>
        <p:cNvGrpSpPr/>
        <p:nvPr/>
      </p:nvGrpSpPr>
      <p:grpSpPr>
        <a:xfrm>
          <a:off x="0" y="0"/>
          <a:ext cx="0" cy="0"/>
          <a:chOff x="0" y="0"/>
          <a:chExt cx="0" cy="0"/>
        </a:xfrm>
      </p:grpSpPr>
      <p:pic>
        <p:nvPicPr>
          <p:cNvPr id="4" name="Picture 3" descr="Shape&#10;&#10;Description automatically generated with low confidence">
            <a:extLst>
              <a:ext uri="{FF2B5EF4-FFF2-40B4-BE49-F238E27FC236}">
                <a16:creationId xmlns:a16="http://schemas.microsoft.com/office/drawing/2014/main" id="{78A0A938-A205-87B4-7D21-632D5B4221A6}"/>
              </a:ext>
            </a:extLst>
          </p:cNvPr>
          <p:cNvPicPr>
            <a:picLocks noChangeAspect="1"/>
          </p:cNvPicPr>
          <p:nvPr userDrawn="1"/>
        </p:nvPicPr>
        <p:blipFill rotWithShape="1">
          <a:blip r:embed="rId2"/>
          <a:srcRect l="91765"/>
          <a:stretch/>
        </p:blipFill>
        <p:spPr>
          <a:xfrm>
            <a:off x="11187952" y="0"/>
            <a:ext cx="1004047" cy="6858000"/>
          </a:xfrm>
          <a:prstGeom prst="rect">
            <a:avLst/>
          </a:prstGeom>
        </p:spPr>
      </p:pic>
    </p:spTree>
    <p:extLst>
      <p:ext uri="{BB962C8B-B14F-4D97-AF65-F5344CB8AC3E}">
        <p14:creationId xmlns:p14="http://schemas.microsoft.com/office/powerpoint/2010/main" val="358727553"/>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Title 4 NT">
    <p:bg>
      <p:bgRef idx="1001">
        <a:schemeClr val="bg1"/>
      </p:bgRef>
    </p:bg>
    <p:spTree>
      <p:nvGrpSpPr>
        <p:cNvPr id="1" name=""/>
        <p:cNvGrpSpPr/>
        <p:nvPr/>
      </p:nvGrpSpPr>
      <p:grpSpPr>
        <a:xfrm>
          <a:off x="0" y="0"/>
          <a:ext cx="0" cy="0"/>
          <a:chOff x="0" y="0"/>
          <a:chExt cx="0" cy="0"/>
        </a:xfrm>
      </p:grpSpPr>
      <p:pic>
        <p:nvPicPr>
          <p:cNvPr id="6" name="Picture 5" descr="A group of people dancing&#10;&#10;Description automatically generated with medium confidence">
            <a:extLst>
              <a:ext uri="{FF2B5EF4-FFF2-40B4-BE49-F238E27FC236}">
                <a16:creationId xmlns:a16="http://schemas.microsoft.com/office/drawing/2014/main" id="{DDB6C4FE-AE5A-5583-C43D-E8AED4B8761A}"/>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29632318"/>
      </p:ext>
    </p:extLst>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Title 5 NT">
    <p:bg>
      <p:bgRef idx="1001">
        <a:schemeClr val="bg1"/>
      </p:bgRef>
    </p:bg>
    <p:spTree>
      <p:nvGrpSpPr>
        <p:cNvPr id="1" name=""/>
        <p:cNvGrpSpPr/>
        <p:nvPr/>
      </p:nvGrpSpPr>
      <p:grpSpPr>
        <a:xfrm>
          <a:off x="0" y="0"/>
          <a:ext cx="0" cy="0"/>
          <a:chOff x="0" y="0"/>
          <a:chExt cx="0" cy="0"/>
        </a:xfrm>
      </p:grpSpPr>
      <p:pic>
        <p:nvPicPr>
          <p:cNvPr id="3" name="Picture 2" descr="A picture containing text&#10;&#10;Description automatically generated">
            <a:extLst>
              <a:ext uri="{FF2B5EF4-FFF2-40B4-BE49-F238E27FC236}">
                <a16:creationId xmlns:a16="http://schemas.microsoft.com/office/drawing/2014/main" id="{8A1D98C8-1822-E528-1DC6-A7C958E426A7}"/>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695364348"/>
      </p:ext>
    </p:extLst>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Title 5 N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95364348"/>
      </p:ext>
    </p:extLst>
  </p:cSld>
  <p:clrMapOvr>
    <a:overrideClrMapping bg1="lt1" tx1="dk1" bg2="lt2" tx2="dk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Subtitle Slide N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7549498"/>
      </p:ext>
    </p:extLst>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6256895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cSld name="Short Title Blank 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83AA6E-973B-3040-9044-EF01B7D422C5}"/>
              </a:ext>
            </a:extLst>
          </p:cNvPr>
          <p:cNvSpPr>
            <a:spLocks noGrp="1"/>
          </p:cNvSpPr>
          <p:nvPr>
            <p:ph type="title"/>
          </p:nvPr>
        </p:nvSpPr>
        <p:spPr/>
        <p:txBody>
          <a:bodyPr/>
          <a:lstStyle>
            <a:lvl1pPr>
              <a:defRPr/>
            </a:lvl1pPr>
          </a:lstStyle>
          <a:p>
            <a:r>
              <a:rPr lang="en-US"/>
              <a:t>Click to edit Master title style</a:t>
            </a:r>
          </a:p>
        </p:txBody>
      </p:sp>
      <p:cxnSp>
        <p:nvCxnSpPr>
          <p:cNvPr id="8" name="Straight Connector 7">
            <a:extLst>
              <a:ext uri="{FF2B5EF4-FFF2-40B4-BE49-F238E27FC236}">
                <a16:creationId xmlns:a16="http://schemas.microsoft.com/office/drawing/2014/main" id="{8A0FBCD2-A94D-2241-9877-FB239F107D92}"/>
              </a:ext>
            </a:extLst>
          </p:cNvPr>
          <p:cNvCxnSpPr>
            <a:cxnSpLocks/>
          </p:cNvCxnSpPr>
          <p:nvPr userDrawn="1"/>
        </p:nvCxnSpPr>
        <p:spPr>
          <a:xfrm>
            <a:off x="257228" y="681037"/>
            <a:ext cx="11592000" cy="0"/>
          </a:xfrm>
          <a:prstGeom prst="line">
            <a:avLst/>
          </a:prstGeom>
          <a:ln w="12700">
            <a:solidFill>
              <a:srgbClr val="3256FF">
                <a:alpha val="40000"/>
              </a:srgbClr>
            </a:solidFill>
          </a:ln>
        </p:spPr>
        <p:style>
          <a:lnRef idx="1">
            <a:schemeClr val="accent1"/>
          </a:lnRef>
          <a:fillRef idx="0">
            <a:schemeClr val="accent1"/>
          </a:fillRef>
          <a:effectRef idx="0">
            <a:schemeClr val="accent1"/>
          </a:effectRef>
          <a:fontRef idx="minor">
            <a:schemeClr val="tx1"/>
          </a:fontRef>
        </p:style>
      </p:cxnSp>
      <p:sp>
        <p:nvSpPr>
          <p:cNvPr id="9" name="Footer Placeholder 2">
            <a:extLst>
              <a:ext uri="{FF2B5EF4-FFF2-40B4-BE49-F238E27FC236}">
                <a16:creationId xmlns:a16="http://schemas.microsoft.com/office/drawing/2014/main" id="{3B70BE3F-5C6B-47BD-8E4B-609AE1D9959D}"/>
              </a:ext>
            </a:extLst>
          </p:cNvPr>
          <p:cNvSpPr>
            <a:spLocks noGrp="1"/>
          </p:cNvSpPr>
          <p:nvPr>
            <p:ph type="ftr" sz="quarter" idx="10"/>
          </p:nvPr>
        </p:nvSpPr>
        <p:spPr>
          <a:xfrm>
            <a:off x="3298273" y="6402602"/>
            <a:ext cx="7973785" cy="32067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tab pos="9550400" algn="r"/>
              </a:tabLst>
              <a:defRPr/>
            </a:pPr>
            <a:endParaRPr kumimoji="0" lang="en-US" sz="700" b="0" i="0" u="none" strike="noStrike" kern="1200" cap="none" spc="0" normalizeH="0" baseline="0" noProof="0">
              <a:ln>
                <a:noFill/>
              </a:ln>
              <a:solidFill>
                <a:srgbClr val="AAAAAA"/>
              </a:solidFill>
              <a:effectLst/>
              <a:uLnTx/>
              <a:uFillTx/>
              <a:latin typeface="Arial" panose="020B0604020202020204" pitchFamily="34" charset="0"/>
              <a:ea typeface="+mn-ea"/>
              <a:cs typeface="Arial" panose="020B0604020202020204" pitchFamily="34" charset="0"/>
            </a:endParaRPr>
          </a:p>
        </p:txBody>
      </p:sp>
      <p:sp>
        <p:nvSpPr>
          <p:cNvPr id="10" name="Slide Number Placeholder 3">
            <a:extLst>
              <a:ext uri="{FF2B5EF4-FFF2-40B4-BE49-F238E27FC236}">
                <a16:creationId xmlns:a16="http://schemas.microsoft.com/office/drawing/2014/main" id="{8926996E-EDC5-44B3-8AF0-BD0ADC25D193}"/>
              </a:ext>
            </a:extLst>
          </p:cNvPr>
          <p:cNvSpPr>
            <a:spLocks noGrp="1"/>
          </p:cNvSpPr>
          <p:nvPr>
            <p:ph type="sldNum" sz="quarter" idx="11"/>
          </p:nvPr>
        </p:nvSpPr>
        <p:spPr>
          <a:xfrm>
            <a:off x="11353800" y="6400799"/>
            <a:ext cx="551212" cy="331200"/>
          </a:xfrm>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21CCC6E-551F-E240-B890-EE33B4D560F1}" type="slidenum">
              <a:rPr kumimoji="0" lang="en-US" sz="1000" b="1" i="0" u="none" strike="noStrike" kern="1200" cap="none" spc="0" normalizeH="0" baseline="0" noProof="0" smtClean="0">
                <a:ln>
                  <a:noFill/>
                </a:ln>
                <a:solidFill>
                  <a:srgbClr val="FFFFFF"/>
                </a:solidFill>
                <a:effectLst/>
                <a:uLnTx/>
                <a:uFillTx/>
                <a:latin typeface="Arial" panose="020B0604020202020204" pitchFamily="34" charset="0"/>
                <a:ea typeface="Inter" panose="020B0502030000000004" pitchFamily="34" charset="0"/>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000" b="1" i="0" u="none" strike="noStrike" kern="1200" cap="none" spc="0" normalizeH="0" baseline="0" noProof="0">
              <a:ln>
                <a:noFill/>
              </a:ln>
              <a:solidFill>
                <a:srgbClr val="FFFFFF"/>
              </a:solidFill>
              <a:effectLst/>
              <a:uLnTx/>
              <a:uFillTx/>
              <a:latin typeface="Arial" panose="020B0604020202020204" pitchFamily="34" charset="0"/>
              <a:ea typeface="Inter" panose="020B0502030000000004" pitchFamily="34" charset="0"/>
              <a:cs typeface="Arial" panose="020B0604020202020204" pitchFamily="34" charset="0"/>
            </a:endParaRPr>
          </a:p>
        </p:txBody>
      </p:sp>
    </p:spTree>
    <p:extLst>
      <p:ext uri="{BB962C8B-B14F-4D97-AF65-F5344CB8AC3E}">
        <p14:creationId xmlns:p14="http://schemas.microsoft.com/office/powerpoint/2010/main" val="19583869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Short Two Content 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A6ED9-B667-2F4C-97E3-7AC69C60BA37}"/>
              </a:ext>
            </a:extLst>
          </p:cNvPr>
          <p:cNvSpPr>
            <a:spLocks noGrp="1"/>
          </p:cNvSpPr>
          <p:nvPr>
            <p:ph type="title"/>
          </p:nvPr>
        </p:nvSpPr>
        <p:spPr/>
        <p:txBody>
          <a:bodyPr/>
          <a:lstStyle>
            <a:lvl1pPr>
              <a:defRPr/>
            </a:lvl1pPr>
          </a:lstStyle>
          <a:p>
            <a:r>
              <a:rPr lang="en-US"/>
              <a:t>Click to edit Master title style</a:t>
            </a:r>
          </a:p>
        </p:txBody>
      </p:sp>
      <p:sp>
        <p:nvSpPr>
          <p:cNvPr id="3" name="Content Placeholder 2">
            <a:extLst>
              <a:ext uri="{FF2B5EF4-FFF2-40B4-BE49-F238E27FC236}">
                <a16:creationId xmlns:a16="http://schemas.microsoft.com/office/drawing/2014/main" id="{D716E204-3DBA-0245-A554-DE6431FF4E58}"/>
              </a:ext>
            </a:extLst>
          </p:cNvPr>
          <p:cNvSpPr>
            <a:spLocks noGrp="1"/>
          </p:cNvSpPr>
          <p:nvPr>
            <p:ph sz="half" idx="1"/>
          </p:nvPr>
        </p:nvSpPr>
        <p:spPr>
          <a:xfrm>
            <a:off x="675805" y="1124094"/>
            <a:ext cx="5150056" cy="4351338"/>
          </a:xfrm>
        </p:spPr>
        <p:txBody>
          <a:bodyPr/>
          <a:lstStyle>
            <a:lvl1pPr>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BD93C63-1267-774F-940A-CC1B4498BCC5}"/>
              </a:ext>
            </a:extLst>
          </p:cNvPr>
          <p:cNvSpPr>
            <a:spLocks noGrp="1"/>
          </p:cNvSpPr>
          <p:nvPr>
            <p:ph sz="half" idx="2"/>
          </p:nvPr>
        </p:nvSpPr>
        <p:spPr>
          <a:xfrm>
            <a:off x="6172200" y="1124094"/>
            <a:ext cx="5150056" cy="4351338"/>
          </a:xfrm>
        </p:spPr>
        <p:txBody>
          <a:bodyPr/>
          <a:lstStyle>
            <a:lvl1pPr>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Footer Placeholder 7">
            <a:extLst>
              <a:ext uri="{FF2B5EF4-FFF2-40B4-BE49-F238E27FC236}">
                <a16:creationId xmlns:a16="http://schemas.microsoft.com/office/drawing/2014/main" id="{16350EC3-E49E-624B-8272-9E1028C75D0E}"/>
              </a:ext>
            </a:extLst>
          </p:cNvPr>
          <p:cNvSpPr>
            <a:spLocks noGrp="1"/>
          </p:cNvSpPr>
          <p:nvPr>
            <p:ph type="ftr" sz="quarter" idx="10"/>
          </p:nvPr>
        </p:nvSpPr>
        <p:spPr>
          <a:xfrm>
            <a:off x="3298273" y="6402602"/>
            <a:ext cx="7973785" cy="32067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tab pos="9550400" algn="r"/>
              </a:tabLst>
              <a:defRPr/>
            </a:pPr>
            <a:r>
              <a:rPr kumimoji="0" lang="en-US" sz="700" b="0" i="0" u="none" strike="noStrike" kern="1200" cap="none" spc="0" normalizeH="0" baseline="0" noProof="0">
                <a:ln>
                  <a:noFill/>
                </a:ln>
                <a:solidFill>
                  <a:srgbClr val="AAAAAA"/>
                </a:solidFill>
                <a:effectLst/>
                <a:uLnTx/>
                <a:uFillTx/>
                <a:latin typeface="Arial" panose="020B0604020202020204" pitchFamily="34" charset="0"/>
                <a:ea typeface="+mn-ea"/>
                <a:cs typeface="Arial" panose="020B0604020202020204" pitchFamily="34" charset="0"/>
              </a:rPr>
              <a:t>* Lorem ipsum dolor sit </a:t>
            </a:r>
            <a:r>
              <a:rPr kumimoji="0" lang="en-US" sz="700" b="0" i="0" u="none" strike="noStrike" kern="1200" cap="none" spc="0" normalizeH="0" baseline="0" noProof="0" err="1">
                <a:ln>
                  <a:noFill/>
                </a:ln>
                <a:solidFill>
                  <a:srgbClr val="AAAAAA"/>
                </a:solidFill>
                <a:effectLst/>
                <a:uLnTx/>
                <a:uFillTx/>
                <a:latin typeface="Arial" panose="020B0604020202020204" pitchFamily="34" charset="0"/>
                <a:ea typeface="+mn-ea"/>
                <a:cs typeface="Arial" panose="020B0604020202020204" pitchFamily="34" charset="0"/>
              </a:rPr>
              <a:t>amet</a:t>
            </a:r>
            <a:r>
              <a:rPr kumimoji="0" lang="en-US" sz="700" b="0" i="0" u="none" strike="noStrike" kern="1200" cap="none" spc="0" normalizeH="0" baseline="0" noProof="0">
                <a:ln>
                  <a:noFill/>
                </a:ln>
                <a:solidFill>
                  <a:srgbClr val="AAAAAA"/>
                </a:solidFill>
                <a:effectLst/>
                <a:uLnTx/>
                <a:uFillTx/>
                <a:latin typeface="Arial" panose="020B0604020202020204" pitchFamily="34" charset="0"/>
                <a:ea typeface="+mn-ea"/>
                <a:cs typeface="Arial" panose="020B0604020202020204" pitchFamily="34" charset="0"/>
              </a:rPr>
              <a:t>, </a:t>
            </a:r>
            <a:r>
              <a:rPr kumimoji="0" lang="en-US" sz="700" b="0" i="0" u="none" strike="noStrike" kern="1200" cap="none" spc="0" normalizeH="0" baseline="0" noProof="0" err="1">
                <a:ln>
                  <a:noFill/>
                </a:ln>
                <a:solidFill>
                  <a:srgbClr val="AAAAAA"/>
                </a:solidFill>
                <a:effectLst/>
                <a:uLnTx/>
                <a:uFillTx/>
                <a:latin typeface="Arial" panose="020B0604020202020204" pitchFamily="34" charset="0"/>
                <a:ea typeface="+mn-ea"/>
                <a:cs typeface="Arial" panose="020B0604020202020204" pitchFamily="34" charset="0"/>
              </a:rPr>
              <a:t>consectetuer</a:t>
            </a:r>
            <a:r>
              <a:rPr kumimoji="0" lang="en-US" sz="700" b="0" i="0" u="none" strike="noStrike" kern="1200" cap="none" spc="0" normalizeH="0" baseline="0" noProof="0">
                <a:ln>
                  <a:noFill/>
                </a:ln>
                <a:solidFill>
                  <a:srgbClr val="AAAAAA"/>
                </a:solidFill>
                <a:effectLst/>
                <a:uLnTx/>
                <a:uFillTx/>
                <a:latin typeface="Arial" panose="020B0604020202020204" pitchFamily="34" charset="0"/>
                <a:ea typeface="+mn-ea"/>
                <a:cs typeface="Arial" panose="020B0604020202020204" pitchFamily="34" charset="0"/>
              </a:rPr>
              <a:t> </a:t>
            </a:r>
            <a:r>
              <a:rPr kumimoji="0" lang="en-US" sz="700" b="0" i="0" u="none" strike="noStrike" kern="1200" cap="none" spc="0" normalizeH="0" baseline="0" noProof="0" err="1">
                <a:ln>
                  <a:noFill/>
                </a:ln>
                <a:solidFill>
                  <a:srgbClr val="AAAAAA"/>
                </a:solidFill>
                <a:effectLst/>
                <a:uLnTx/>
                <a:uFillTx/>
                <a:latin typeface="Arial" panose="020B0604020202020204" pitchFamily="34" charset="0"/>
                <a:ea typeface="+mn-ea"/>
                <a:cs typeface="Arial" panose="020B0604020202020204" pitchFamily="34" charset="0"/>
              </a:rPr>
              <a:t>adipiscing</a:t>
            </a:r>
            <a:r>
              <a:rPr kumimoji="0" lang="en-US" sz="700" b="0" i="0" u="none" strike="noStrike" kern="1200" cap="none" spc="0" normalizeH="0" baseline="0" noProof="0">
                <a:ln>
                  <a:noFill/>
                </a:ln>
                <a:solidFill>
                  <a:srgbClr val="AAAAAA"/>
                </a:solidFill>
                <a:effectLst/>
                <a:uLnTx/>
                <a:uFillTx/>
                <a:latin typeface="Arial" panose="020B0604020202020204" pitchFamily="34" charset="0"/>
                <a:ea typeface="+mn-ea"/>
                <a:cs typeface="Arial" panose="020B0604020202020204" pitchFamily="34" charset="0"/>
              </a:rPr>
              <a:t> </a:t>
            </a:r>
            <a:r>
              <a:rPr kumimoji="0" lang="en-US" sz="700" b="0" i="0" u="none" strike="noStrike" kern="1200" cap="none" spc="0" normalizeH="0" baseline="0" noProof="0" err="1">
                <a:ln>
                  <a:noFill/>
                </a:ln>
                <a:solidFill>
                  <a:srgbClr val="AAAAAA"/>
                </a:solidFill>
                <a:effectLst/>
                <a:uLnTx/>
                <a:uFillTx/>
                <a:latin typeface="Arial" panose="020B0604020202020204" pitchFamily="34" charset="0"/>
                <a:ea typeface="+mn-ea"/>
                <a:cs typeface="Arial" panose="020B0604020202020204" pitchFamily="34" charset="0"/>
              </a:rPr>
              <a:t>elit</a:t>
            </a:r>
            <a:r>
              <a:rPr kumimoji="0" lang="en-US" sz="700" b="0" i="0" u="none" strike="noStrike" kern="1200" cap="none" spc="0" normalizeH="0" baseline="0" noProof="0">
                <a:ln>
                  <a:noFill/>
                </a:ln>
                <a:solidFill>
                  <a:srgbClr val="AAAAAA"/>
                </a:solidFill>
                <a:effectLst/>
                <a:uLnTx/>
                <a:uFillTx/>
                <a:latin typeface="Arial" panose="020B0604020202020204" pitchFamily="34" charset="0"/>
                <a:ea typeface="+mn-ea"/>
                <a:cs typeface="Arial" panose="020B0604020202020204" pitchFamily="34" charset="0"/>
              </a:rPr>
              <a:t>, sed diam </a:t>
            </a:r>
            <a:r>
              <a:rPr kumimoji="0" lang="en-US" sz="700" b="0" i="0" u="none" strike="noStrike" kern="1200" cap="none" spc="0" normalizeH="0" baseline="0" noProof="0" err="1">
                <a:ln>
                  <a:noFill/>
                </a:ln>
                <a:solidFill>
                  <a:srgbClr val="AAAAAA"/>
                </a:solidFill>
                <a:effectLst/>
                <a:uLnTx/>
                <a:uFillTx/>
                <a:latin typeface="Arial" panose="020B0604020202020204" pitchFamily="34" charset="0"/>
                <a:ea typeface="+mn-ea"/>
                <a:cs typeface="Arial" panose="020B0604020202020204" pitchFamily="34" charset="0"/>
              </a:rPr>
              <a:t>nonummy</a:t>
            </a:r>
            <a:r>
              <a:rPr kumimoji="0" lang="en-US" sz="700" b="0" i="0" u="none" strike="noStrike" kern="1200" cap="none" spc="0" normalizeH="0" baseline="0" noProof="0">
                <a:ln>
                  <a:noFill/>
                </a:ln>
                <a:solidFill>
                  <a:srgbClr val="AAAAAA"/>
                </a:solidFill>
                <a:effectLst/>
                <a:uLnTx/>
                <a:uFillTx/>
                <a:latin typeface="Arial" panose="020B0604020202020204" pitchFamily="34" charset="0"/>
                <a:ea typeface="+mn-ea"/>
                <a:cs typeface="Arial" panose="020B0604020202020204" pitchFamily="34" charset="0"/>
              </a:rPr>
              <a:t> </a:t>
            </a:r>
            <a:r>
              <a:rPr kumimoji="0" lang="en-US" sz="700" b="0" i="0" u="none" strike="noStrike" kern="1200" cap="none" spc="0" normalizeH="0" baseline="0" noProof="0" err="1">
                <a:ln>
                  <a:noFill/>
                </a:ln>
                <a:solidFill>
                  <a:srgbClr val="AAAAAA"/>
                </a:solidFill>
                <a:effectLst/>
                <a:uLnTx/>
                <a:uFillTx/>
                <a:latin typeface="Arial" panose="020B0604020202020204" pitchFamily="34" charset="0"/>
                <a:ea typeface="+mn-ea"/>
                <a:cs typeface="Arial" panose="020B0604020202020204" pitchFamily="34" charset="0"/>
              </a:rPr>
              <a:t>nibh</a:t>
            </a:r>
            <a:r>
              <a:rPr kumimoji="0" lang="en-US" sz="700" b="0" i="0" u="none" strike="noStrike" kern="1200" cap="none" spc="0" normalizeH="0" baseline="0" noProof="0">
                <a:ln>
                  <a:noFill/>
                </a:ln>
                <a:solidFill>
                  <a:srgbClr val="AAAAAA"/>
                </a:solidFill>
                <a:effectLst/>
                <a:uLnTx/>
                <a:uFillTx/>
                <a:latin typeface="Arial" panose="020B0604020202020204" pitchFamily="34" charset="0"/>
                <a:ea typeface="+mn-ea"/>
                <a:cs typeface="Arial" panose="020B0604020202020204" pitchFamily="34" charset="0"/>
              </a:rPr>
              <a:t>.</a:t>
            </a:r>
          </a:p>
        </p:txBody>
      </p:sp>
      <p:sp>
        <p:nvSpPr>
          <p:cNvPr id="9" name="Slide Number Placeholder 8">
            <a:extLst>
              <a:ext uri="{FF2B5EF4-FFF2-40B4-BE49-F238E27FC236}">
                <a16:creationId xmlns:a16="http://schemas.microsoft.com/office/drawing/2014/main" id="{E1523886-3DB5-1041-BE4A-D74C68D84B60}"/>
              </a:ext>
            </a:extLst>
          </p:cNvPr>
          <p:cNvSpPr>
            <a:spLocks noGrp="1"/>
          </p:cNvSpPr>
          <p:nvPr>
            <p:ph type="sldNum" sz="quarter" idx="11"/>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21CCC6E-551F-E240-B890-EE33B4D560F1}" type="slidenum">
              <a:rPr kumimoji="0" lang="en-US" sz="1000" b="1" i="0" u="none" strike="noStrike" kern="1200" cap="none" spc="0" normalizeH="0" baseline="0" noProof="0" smtClean="0">
                <a:ln>
                  <a:noFill/>
                </a:ln>
                <a:solidFill>
                  <a:srgbClr val="FFFFFF"/>
                </a:solidFill>
                <a:effectLst/>
                <a:uLnTx/>
                <a:uFillTx/>
                <a:latin typeface="Arial" panose="020B0604020202020204" pitchFamily="34" charset="0"/>
                <a:ea typeface="Inter" panose="020B0502030000000004" pitchFamily="34" charset="0"/>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000" b="1" i="0" u="none" strike="noStrike" kern="1200" cap="none" spc="0" normalizeH="0" baseline="0" noProof="0">
              <a:ln>
                <a:noFill/>
              </a:ln>
              <a:solidFill>
                <a:srgbClr val="FFFFFF"/>
              </a:solidFill>
              <a:effectLst/>
              <a:uLnTx/>
              <a:uFillTx/>
              <a:latin typeface="Arial" panose="020B0604020202020204" pitchFamily="34" charset="0"/>
              <a:ea typeface="Inter" panose="020B0502030000000004" pitchFamily="34" charset="0"/>
              <a:cs typeface="Arial" panose="020B0604020202020204" pitchFamily="34" charset="0"/>
            </a:endParaRPr>
          </a:p>
        </p:txBody>
      </p:sp>
      <p:cxnSp>
        <p:nvCxnSpPr>
          <p:cNvPr id="12" name="Straight Connector 11">
            <a:extLst>
              <a:ext uri="{FF2B5EF4-FFF2-40B4-BE49-F238E27FC236}">
                <a16:creationId xmlns:a16="http://schemas.microsoft.com/office/drawing/2014/main" id="{2DB2558B-F69F-3547-A5F1-DD9D3B430F8E}"/>
              </a:ext>
            </a:extLst>
          </p:cNvPr>
          <p:cNvCxnSpPr>
            <a:cxnSpLocks/>
          </p:cNvCxnSpPr>
          <p:nvPr userDrawn="1"/>
        </p:nvCxnSpPr>
        <p:spPr>
          <a:xfrm>
            <a:off x="257228" y="681037"/>
            <a:ext cx="11592000" cy="0"/>
          </a:xfrm>
          <a:prstGeom prst="line">
            <a:avLst/>
          </a:prstGeom>
          <a:ln w="12700">
            <a:solidFill>
              <a:srgbClr val="3256FF">
                <a:alpha val="4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630298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5E66FC9D-B57A-8E4D-F6EB-B1E1E3E2BC13}"/>
              </a:ext>
            </a:extLst>
          </p:cNvPr>
          <p:cNvSpPr>
            <a:spLocks noGrp="1"/>
          </p:cNvSpPr>
          <p:nvPr>
            <p:ph type="body" sz="quarter" idx="10" hasCustomPrompt="1"/>
          </p:nvPr>
        </p:nvSpPr>
        <p:spPr>
          <a:xfrm>
            <a:off x="522043" y="2661348"/>
            <a:ext cx="10189499" cy="1322089"/>
          </a:xfrm>
          <a:prstGeom prst="rect">
            <a:avLst/>
          </a:prstGeom>
        </p:spPr>
        <p:txBody>
          <a:bodyPr/>
          <a:lstStyle>
            <a:lvl1pPr marL="0" indent="0">
              <a:buNone/>
              <a:defRPr sz="5400" b="1" i="0">
                <a:solidFill>
                  <a:schemeClr val="bg1"/>
                </a:solidFill>
                <a:latin typeface="Arial" panose="020B0604020202020204" pitchFamily="34" charset="0"/>
                <a:cs typeface="Arial" panose="020B0604020202020204" pitchFamily="34" charset="0"/>
              </a:defRPr>
            </a:lvl1pPr>
            <a:lvl2pPr marL="457200" indent="0">
              <a:buNone/>
              <a:defRPr>
                <a:latin typeface="Arial" panose="020B0604020202020204" pitchFamily="34" charset="0"/>
                <a:cs typeface="Arial" panose="020B0604020202020204" pitchFamily="34" charset="0"/>
              </a:defRPr>
            </a:lvl2pPr>
            <a:lvl3pPr marL="914400" indent="0">
              <a:buNone/>
              <a:defRPr>
                <a:latin typeface="Arial" panose="020B0604020202020204" pitchFamily="34" charset="0"/>
                <a:cs typeface="Arial" panose="020B0604020202020204" pitchFamily="34" charset="0"/>
              </a:defRPr>
            </a:lvl3pPr>
            <a:lvl4pPr marL="1371600" indent="0">
              <a:buNone/>
              <a:defRPr>
                <a:latin typeface="Arial" panose="020B0604020202020204" pitchFamily="34" charset="0"/>
                <a:cs typeface="Arial" panose="020B0604020202020204" pitchFamily="34" charset="0"/>
              </a:defRPr>
            </a:lvl4pPr>
            <a:lvl5pPr marL="1828800" indent="0">
              <a:buNone/>
              <a:defRPr>
                <a:latin typeface="Arial" panose="020B0604020202020204" pitchFamily="34" charset="0"/>
                <a:cs typeface="Arial" panose="020B0604020202020204" pitchFamily="34" charset="0"/>
              </a:defRPr>
            </a:lvl5pPr>
          </a:lstStyle>
          <a:p>
            <a:pPr lvl="0"/>
            <a:r>
              <a:rPr lang="en-GB" dirty="0"/>
              <a:t>Title</a:t>
            </a:r>
          </a:p>
        </p:txBody>
      </p:sp>
      <p:sp>
        <p:nvSpPr>
          <p:cNvPr id="5" name="Text Placeholder 3">
            <a:extLst>
              <a:ext uri="{FF2B5EF4-FFF2-40B4-BE49-F238E27FC236}">
                <a16:creationId xmlns:a16="http://schemas.microsoft.com/office/drawing/2014/main" id="{E42F4C4D-3190-C800-03B9-049EEAF9D54E}"/>
              </a:ext>
            </a:extLst>
          </p:cNvPr>
          <p:cNvSpPr>
            <a:spLocks noGrp="1"/>
          </p:cNvSpPr>
          <p:nvPr>
            <p:ph type="body" sz="quarter" idx="11" hasCustomPrompt="1"/>
          </p:nvPr>
        </p:nvSpPr>
        <p:spPr>
          <a:xfrm>
            <a:off x="522043" y="4114801"/>
            <a:ext cx="6381749" cy="879229"/>
          </a:xfrm>
          <a:prstGeom prst="rect">
            <a:avLst/>
          </a:prstGeom>
        </p:spPr>
        <p:txBody>
          <a:bodyPr/>
          <a:lstStyle>
            <a:lvl1pPr marL="0" indent="0">
              <a:buNone/>
              <a:defRPr sz="2400" b="0" i="0">
                <a:solidFill>
                  <a:schemeClr val="bg1"/>
                </a:solidFill>
                <a:latin typeface="Arial" panose="020B0604020202020204" pitchFamily="34" charset="0"/>
                <a:cs typeface="Arial" panose="020B0604020202020204" pitchFamily="34" charset="0"/>
              </a:defRPr>
            </a:lvl1pPr>
            <a:lvl2pPr marL="457200" indent="0">
              <a:buNone/>
              <a:defRPr>
                <a:latin typeface="Arial" panose="020B0604020202020204" pitchFamily="34" charset="0"/>
                <a:cs typeface="Arial" panose="020B0604020202020204" pitchFamily="34" charset="0"/>
              </a:defRPr>
            </a:lvl2pPr>
            <a:lvl3pPr marL="914400" indent="0">
              <a:buNone/>
              <a:defRPr>
                <a:latin typeface="Arial" panose="020B0604020202020204" pitchFamily="34" charset="0"/>
                <a:cs typeface="Arial" panose="020B0604020202020204" pitchFamily="34" charset="0"/>
              </a:defRPr>
            </a:lvl3pPr>
            <a:lvl4pPr marL="1371600" indent="0">
              <a:buNone/>
              <a:defRPr>
                <a:latin typeface="Arial" panose="020B0604020202020204" pitchFamily="34" charset="0"/>
                <a:cs typeface="Arial" panose="020B0604020202020204" pitchFamily="34" charset="0"/>
              </a:defRPr>
            </a:lvl4pPr>
            <a:lvl5pPr marL="1828800" indent="0">
              <a:buNone/>
              <a:defRPr>
                <a:latin typeface="Arial" panose="020B0604020202020204" pitchFamily="34" charset="0"/>
                <a:cs typeface="Arial" panose="020B0604020202020204" pitchFamily="34" charset="0"/>
              </a:defRPr>
            </a:lvl5pPr>
          </a:lstStyle>
          <a:p>
            <a:pPr lvl="0"/>
            <a:r>
              <a:rPr lang="en-GB" dirty="0"/>
              <a:t>Subtitle</a:t>
            </a:r>
          </a:p>
        </p:txBody>
      </p:sp>
      <p:sp>
        <p:nvSpPr>
          <p:cNvPr id="6" name="Text Placeholder 3">
            <a:extLst>
              <a:ext uri="{FF2B5EF4-FFF2-40B4-BE49-F238E27FC236}">
                <a16:creationId xmlns:a16="http://schemas.microsoft.com/office/drawing/2014/main" id="{01DAF649-9B9F-C89D-4617-11CF0824AD17}"/>
              </a:ext>
            </a:extLst>
          </p:cNvPr>
          <p:cNvSpPr>
            <a:spLocks noGrp="1"/>
          </p:cNvSpPr>
          <p:nvPr>
            <p:ph type="body" sz="quarter" idx="12" hasCustomPrompt="1"/>
          </p:nvPr>
        </p:nvSpPr>
        <p:spPr>
          <a:xfrm>
            <a:off x="522042" y="5537378"/>
            <a:ext cx="6381750" cy="386860"/>
          </a:xfrm>
          <a:prstGeom prst="rect">
            <a:avLst/>
          </a:prstGeom>
        </p:spPr>
        <p:txBody>
          <a:bodyPr/>
          <a:lstStyle>
            <a:lvl1pPr marL="0" indent="0">
              <a:buNone/>
              <a:defRPr sz="1800" b="0" i="0">
                <a:solidFill>
                  <a:schemeClr val="bg1"/>
                </a:solidFill>
                <a:latin typeface="Arial" panose="020B0604020202020204" pitchFamily="34" charset="0"/>
                <a:cs typeface="Arial" panose="020B0604020202020204" pitchFamily="34" charset="0"/>
              </a:defRPr>
            </a:lvl1pPr>
            <a:lvl2pPr marL="457200" indent="0">
              <a:buNone/>
              <a:defRPr>
                <a:latin typeface="Arial" panose="020B0604020202020204" pitchFamily="34" charset="0"/>
                <a:cs typeface="Arial" panose="020B0604020202020204" pitchFamily="34" charset="0"/>
              </a:defRPr>
            </a:lvl2pPr>
            <a:lvl3pPr marL="914400" indent="0">
              <a:buNone/>
              <a:defRPr>
                <a:latin typeface="Arial" panose="020B0604020202020204" pitchFamily="34" charset="0"/>
                <a:cs typeface="Arial" panose="020B0604020202020204" pitchFamily="34" charset="0"/>
              </a:defRPr>
            </a:lvl3pPr>
            <a:lvl4pPr marL="1371600" indent="0">
              <a:buNone/>
              <a:defRPr>
                <a:latin typeface="Arial" panose="020B0604020202020204" pitchFamily="34" charset="0"/>
                <a:cs typeface="Arial" panose="020B0604020202020204" pitchFamily="34" charset="0"/>
              </a:defRPr>
            </a:lvl4pPr>
            <a:lvl5pPr marL="1828800" indent="0">
              <a:buNone/>
              <a:defRPr>
                <a:latin typeface="Arial" panose="020B0604020202020204" pitchFamily="34" charset="0"/>
                <a:cs typeface="Arial" panose="020B0604020202020204" pitchFamily="34" charset="0"/>
              </a:defRPr>
            </a:lvl5pPr>
          </a:lstStyle>
          <a:p>
            <a:pPr lvl="0"/>
            <a:r>
              <a:rPr lang="en-GB" dirty="0"/>
              <a:t>Presenter</a:t>
            </a:r>
          </a:p>
        </p:txBody>
      </p:sp>
    </p:spTree>
    <p:extLst>
      <p:ext uri="{BB962C8B-B14F-4D97-AF65-F5344CB8AC3E}">
        <p14:creationId xmlns:p14="http://schemas.microsoft.com/office/powerpoint/2010/main" val="3581432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_Vertical Title and Text">
    <p:spTree>
      <p:nvGrpSpPr>
        <p:cNvPr id="1" name=""/>
        <p:cNvGrpSpPr/>
        <p:nvPr/>
      </p:nvGrpSpPr>
      <p:grpSpPr>
        <a:xfrm>
          <a:off x="0" y="0"/>
          <a:ext cx="0" cy="0"/>
          <a:chOff x="0" y="0"/>
          <a:chExt cx="0" cy="0"/>
        </a:xfrm>
      </p:grpSpPr>
      <p:sp>
        <p:nvSpPr>
          <p:cNvPr id="7" name="Text Placeholder 9">
            <a:extLst>
              <a:ext uri="{FF2B5EF4-FFF2-40B4-BE49-F238E27FC236}">
                <a16:creationId xmlns:a16="http://schemas.microsoft.com/office/drawing/2014/main" id="{3876707B-8AF7-3B50-6488-7A78F402A212}"/>
              </a:ext>
            </a:extLst>
          </p:cNvPr>
          <p:cNvSpPr>
            <a:spLocks noGrp="1"/>
          </p:cNvSpPr>
          <p:nvPr>
            <p:ph type="body" sz="quarter" idx="14" hasCustomPrompt="1"/>
          </p:nvPr>
        </p:nvSpPr>
        <p:spPr>
          <a:xfrm>
            <a:off x="492033" y="500516"/>
            <a:ext cx="10319993" cy="779643"/>
          </a:xfrm>
          <a:prstGeom prst="rect">
            <a:avLst/>
          </a:prstGeom>
        </p:spPr>
        <p:txBody>
          <a:bodyPr/>
          <a:lstStyle>
            <a:lvl1pPr marL="0" indent="0" algn="l">
              <a:buNone/>
              <a:defRPr sz="3200" b="1" i="0">
                <a:solidFill>
                  <a:schemeClr val="tx2"/>
                </a:solidFill>
                <a:latin typeface="+mj-lt"/>
                <a:cs typeface="Arial Black"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Title</a:t>
            </a:r>
            <a:endParaRPr lang="en-US" dirty="0"/>
          </a:p>
        </p:txBody>
      </p:sp>
      <p:sp>
        <p:nvSpPr>
          <p:cNvPr id="4" name="TextBox 3">
            <a:extLst>
              <a:ext uri="{FF2B5EF4-FFF2-40B4-BE49-F238E27FC236}">
                <a16:creationId xmlns:a16="http://schemas.microsoft.com/office/drawing/2014/main" id="{F11D2EE7-4D2E-A2AA-7DB8-872624F491FD}"/>
              </a:ext>
            </a:extLst>
          </p:cNvPr>
          <p:cNvSpPr txBox="1"/>
          <p:nvPr userDrawn="1"/>
        </p:nvSpPr>
        <p:spPr>
          <a:xfrm>
            <a:off x="364902" y="6517575"/>
            <a:ext cx="6097978" cy="246221"/>
          </a:xfrm>
          <a:prstGeom prst="rect">
            <a:avLst/>
          </a:prstGeom>
          <a:noFill/>
        </p:spPr>
        <p:txBody>
          <a:bodyPr wrap="square">
            <a:spAutoFit/>
          </a:bodyPr>
          <a:lstStyle/>
          <a:p>
            <a:r>
              <a:rPr lang="en-GB" sz="1000" b="0" i="0" u="none" strike="noStrike" dirty="0">
                <a:solidFill>
                  <a:schemeClr val="bg1">
                    <a:lumMod val="85000"/>
                  </a:schemeClr>
                </a:solidFill>
                <a:effectLst/>
                <a:latin typeface="Arial" panose="020B0604020202020204" pitchFamily="34" charset="0"/>
                <a:cs typeface="Arial" panose="020B0604020202020204" pitchFamily="34" charset="0"/>
              </a:rPr>
              <a:t>© copyright Diaceutics 2024</a:t>
            </a:r>
            <a:endParaRPr lang="en-GB" sz="1000" dirty="0">
              <a:solidFill>
                <a:schemeClr val="bg1">
                  <a:lumMod val="85000"/>
                </a:schemeClr>
              </a:solidFill>
              <a:effectLst/>
              <a:latin typeface="Arial" panose="020B0604020202020204" pitchFamily="34" charset="0"/>
              <a:cs typeface="Arial" panose="020B0604020202020204" pitchFamily="34" charset="0"/>
            </a:endParaRPr>
          </a:p>
        </p:txBody>
      </p:sp>
      <p:sp>
        <p:nvSpPr>
          <p:cNvPr id="6" name="Footer Placeholder 4">
            <a:extLst>
              <a:ext uri="{FF2B5EF4-FFF2-40B4-BE49-F238E27FC236}">
                <a16:creationId xmlns:a16="http://schemas.microsoft.com/office/drawing/2014/main" id="{C8B885DD-54D8-D702-AE62-A558557C3DB1}"/>
              </a:ext>
            </a:extLst>
          </p:cNvPr>
          <p:cNvSpPr>
            <a:spLocks noGrp="1"/>
          </p:cNvSpPr>
          <p:nvPr>
            <p:ph type="ftr" sz="quarter" idx="3"/>
          </p:nvPr>
        </p:nvSpPr>
        <p:spPr>
          <a:xfrm>
            <a:off x="492033" y="6047259"/>
            <a:ext cx="10414615" cy="365125"/>
          </a:xfrm>
          <a:prstGeom prst="rect">
            <a:avLst/>
          </a:prstGeom>
        </p:spPr>
        <p:txBody>
          <a:bodyPr vert="horz" lIns="91440" tIns="45720" rIns="91440" bIns="45720" rtlCol="0" anchor="ctr"/>
          <a:lstStyle>
            <a:lvl1pPr algn="r">
              <a:defRPr sz="800">
                <a:solidFill>
                  <a:schemeClr val="bg1">
                    <a:lumMod val="85000"/>
                  </a:schemeClr>
                </a:solidFill>
              </a:defRPr>
            </a:lvl1pPr>
          </a:lstStyle>
          <a:p>
            <a:endParaRPr lang="en-US" dirty="0"/>
          </a:p>
        </p:txBody>
      </p:sp>
    </p:spTree>
    <p:extLst>
      <p:ext uri="{BB962C8B-B14F-4D97-AF65-F5344CB8AC3E}">
        <p14:creationId xmlns:p14="http://schemas.microsoft.com/office/powerpoint/2010/main" val="3523305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Vertical Title and Text">
    <p:spTree>
      <p:nvGrpSpPr>
        <p:cNvPr id="1" name=""/>
        <p:cNvGrpSpPr/>
        <p:nvPr/>
      </p:nvGrpSpPr>
      <p:grpSpPr>
        <a:xfrm>
          <a:off x="0" y="0"/>
          <a:ext cx="0" cy="0"/>
          <a:chOff x="0" y="0"/>
          <a:chExt cx="0" cy="0"/>
        </a:xfrm>
      </p:grpSpPr>
      <p:pic>
        <p:nvPicPr>
          <p:cNvPr id="8" name="Picture 7" descr="A screenshot of a phone&#10;&#10;Description automatically generated">
            <a:extLst>
              <a:ext uri="{FF2B5EF4-FFF2-40B4-BE49-F238E27FC236}">
                <a16:creationId xmlns:a16="http://schemas.microsoft.com/office/drawing/2014/main" id="{1B4E6BC4-D515-3FC8-2A10-AB9D8F2C7C87}"/>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7" name="Text Placeholder 9">
            <a:extLst>
              <a:ext uri="{FF2B5EF4-FFF2-40B4-BE49-F238E27FC236}">
                <a16:creationId xmlns:a16="http://schemas.microsoft.com/office/drawing/2014/main" id="{3876707B-8AF7-3B50-6488-7A78F402A212}"/>
              </a:ext>
            </a:extLst>
          </p:cNvPr>
          <p:cNvSpPr>
            <a:spLocks noGrp="1"/>
          </p:cNvSpPr>
          <p:nvPr>
            <p:ph type="body" sz="quarter" idx="14" hasCustomPrompt="1"/>
          </p:nvPr>
        </p:nvSpPr>
        <p:spPr>
          <a:xfrm>
            <a:off x="492033" y="500516"/>
            <a:ext cx="10319993" cy="779643"/>
          </a:xfrm>
          <a:prstGeom prst="rect">
            <a:avLst/>
          </a:prstGeom>
        </p:spPr>
        <p:txBody>
          <a:bodyPr/>
          <a:lstStyle>
            <a:lvl1pPr marL="0" indent="0" algn="l">
              <a:buNone/>
              <a:defRPr sz="3200" b="1" i="0">
                <a:solidFill>
                  <a:schemeClr val="tx2"/>
                </a:solidFill>
                <a:latin typeface="+mj-lt"/>
                <a:cs typeface="Arial Black"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Title</a:t>
            </a:r>
            <a:endParaRPr lang="en-US" dirty="0"/>
          </a:p>
        </p:txBody>
      </p:sp>
      <p:sp>
        <p:nvSpPr>
          <p:cNvPr id="3" name="TextBox 2">
            <a:extLst>
              <a:ext uri="{FF2B5EF4-FFF2-40B4-BE49-F238E27FC236}">
                <a16:creationId xmlns:a16="http://schemas.microsoft.com/office/drawing/2014/main" id="{82DF557F-C913-C49C-9F58-779293CCD6B1}"/>
              </a:ext>
            </a:extLst>
          </p:cNvPr>
          <p:cNvSpPr txBox="1"/>
          <p:nvPr userDrawn="1"/>
        </p:nvSpPr>
        <p:spPr>
          <a:xfrm>
            <a:off x="6462880" y="6517575"/>
            <a:ext cx="5424320" cy="215444"/>
          </a:xfrm>
          <a:prstGeom prst="rect">
            <a:avLst/>
          </a:prstGeom>
          <a:noFill/>
        </p:spPr>
        <p:txBody>
          <a:bodyPr wrap="square" rtlCol="0">
            <a:spAutoFit/>
          </a:bodyPr>
          <a:lstStyle/>
          <a:p>
            <a:r>
              <a:rPr lang="en-GB" sz="800" b="0" i="0" dirty="0">
                <a:solidFill>
                  <a:schemeClr val="bg1">
                    <a:lumMod val="85000"/>
                  </a:schemeClr>
                </a:solidFill>
                <a:effectLst/>
                <a:latin typeface="Arial" panose="020B0604020202020204" pitchFamily="34" charset="0"/>
                <a:cs typeface="Arial" panose="020B0604020202020204" pitchFamily="34" charset="0"/>
              </a:rPr>
              <a:t>Permission must be sought from Diaceutics if you wish to reproduce any part of this presentation</a:t>
            </a:r>
            <a:endParaRPr lang="en-US" sz="800" dirty="0">
              <a:solidFill>
                <a:schemeClr val="bg1">
                  <a:lumMod val="85000"/>
                </a:schemeClr>
              </a:solidFill>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F11D2EE7-4D2E-A2AA-7DB8-872624F491FD}"/>
              </a:ext>
            </a:extLst>
          </p:cNvPr>
          <p:cNvSpPr txBox="1"/>
          <p:nvPr userDrawn="1"/>
        </p:nvSpPr>
        <p:spPr>
          <a:xfrm>
            <a:off x="364902" y="6517575"/>
            <a:ext cx="6097978" cy="246221"/>
          </a:xfrm>
          <a:prstGeom prst="rect">
            <a:avLst/>
          </a:prstGeom>
          <a:noFill/>
        </p:spPr>
        <p:txBody>
          <a:bodyPr wrap="square">
            <a:spAutoFit/>
          </a:bodyPr>
          <a:lstStyle/>
          <a:p>
            <a:r>
              <a:rPr lang="en-GB" sz="1000" b="0" i="0" u="none" strike="noStrike" dirty="0">
                <a:solidFill>
                  <a:schemeClr val="bg1">
                    <a:lumMod val="85000"/>
                  </a:schemeClr>
                </a:solidFill>
                <a:effectLst/>
                <a:latin typeface="Arial" panose="020B0604020202020204" pitchFamily="34" charset="0"/>
                <a:cs typeface="Arial" panose="020B0604020202020204" pitchFamily="34" charset="0"/>
              </a:rPr>
              <a:t>© copyright Diaceutics 2023</a:t>
            </a:r>
            <a:endParaRPr lang="en-GB" sz="1000" dirty="0">
              <a:solidFill>
                <a:schemeClr val="bg1">
                  <a:lumMod val="85000"/>
                </a:schemeClr>
              </a:solidFill>
              <a:effectLst/>
              <a:latin typeface="Arial" panose="020B0604020202020204" pitchFamily="34" charset="0"/>
              <a:cs typeface="Arial" panose="020B0604020202020204" pitchFamily="34" charset="0"/>
            </a:endParaRPr>
          </a:p>
        </p:txBody>
      </p:sp>
      <p:sp>
        <p:nvSpPr>
          <p:cNvPr id="2" name="Slide Number Placeholder 1">
            <a:extLst>
              <a:ext uri="{FF2B5EF4-FFF2-40B4-BE49-F238E27FC236}">
                <a16:creationId xmlns:a16="http://schemas.microsoft.com/office/drawing/2014/main" id="{18987EFD-3632-0C61-C2F0-11AE460E9806}"/>
              </a:ext>
            </a:extLst>
          </p:cNvPr>
          <p:cNvSpPr>
            <a:spLocks noGrp="1"/>
          </p:cNvSpPr>
          <p:nvPr>
            <p:ph type="sldNum" sz="quarter" idx="4"/>
          </p:nvPr>
        </p:nvSpPr>
        <p:spPr>
          <a:xfrm>
            <a:off x="11427127" y="6356350"/>
            <a:ext cx="541774" cy="365125"/>
          </a:xfrm>
          <a:prstGeom prst="rect">
            <a:avLst/>
          </a:prstGeom>
        </p:spPr>
        <p:txBody>
          <a:bodyPr vert="horz" lIns="91440" tIns="45720" rIns="91440" bIns="45720" rtlCol="0" anchor="ctr"/>
          <a:lstStyle>
            <a:lvl1pPr algn="r">
              <a:defRPr sz="1200">
                <a:solidFill>
                  <a:schemeClr val="bg1"/>
                </a:solidFill>
              </a:defRPr>
            </a:lvl1pPr>
          </a:lstStyle>
          <a:p>
            <a:fld id="{F88A5A1C-692F-CB46-AE5F-56721ADD8FFC}" type="slidenum">
              <a:rPr lang="en-US" smtClean="0"/>
              <a:pPr/>
              <a:t>‹#›</a:t>
            </a:fld>
            <a:endParaRPr lang="en-US"/>
          </a:p>
        </p:txBody>
      </p:sp>
      <p:sp>
        <p:nvSpPr>
          <p:cNvPr id="6" name="Footer Placeholder 4">
            <a:extLst>
              <a:ext uri="{FF2B5EF4-FFF2-40B4-BE49-F238E27FC236}">
                <a16:creationId xmlns:a16="http://schemas.microsoft.com/office/drawing/2014/main" id="{C8B885DD-54D8-D702-AE62-A558557C3DB1}"/>
              </a:ext>
            </a:extLst>
          </p:cNvPr>
          <p:cNvSpPr>
            <a:spLocks noGrp="1"/>
          </p:cNvSpPr>
          <p:nvPr>
            <p:ph type="ftr" sz="quarter" idx="3"/>
          </p:nvPr>
        </p:nvSpPr>
        <p:spPr>
          <a:xfrm>
            <a:off x="492033" y="6047259"/>
            <a:ext cx="10414615" cy="365125"/>
          </a:xfrm>
          <a:prstGeom prst="rect">
            <a:avLst/>
          </a:prstGeom>
        </p:spPr>
        <p:txBody>
          <a:bodyPr vert="horz" lIns="91440" tIns="45720" rIns="91440" bIns="45720" rtlCol="0" anchor="ctr"/>
          <a:lstStyle>
            <a:lvl1pPr algn="r">
              <a:defRPr sz="800">
                <a:solidFill>
                  <a:schemeClr val="bg1">
                    <a:lumMod val="85000"/>
                  </a:schemeClr>
                </a:solidFill>
              </a:defRPr>
            </a:lvl1pPr>
          </a:lstStyle>
          <a:p>
            <a:endParaRPr lang="en-US" dirty="0"/>
          </a:p>
        </p:txBody>
      </p:sp>
    </p:spTree>
    <p:extLst>
      <p:ext uri="{BB962C8B-B14F-4D97-AF65-F5344CB8AC3E}">
        <p14:creationId xmlns:p14="http://schemas.microsoft.com/office/powerpoint/2010/main" val="15371714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Vertical Title and Text">
    <p:bg>
      <p:bgRef idx="1001">
        <a:schemeClr val="bg2"/>
      </p:bgRef>
    </p:bg>
    <p:spTree>
      <p:nvGrpSpPr>
        <p:cNvPr id="1" name=""/>
        <p:cNvGrpSpPr/>
        <p:nvPr/>
      </p:nvGrpSpPr>
      <p:grpSpPr>
        <a:xfrm>
          <a:off x="0" y="0"/>
          <a:ext cx="0" cy="0"/>
          <a:chOff x="0" y="0"/>
          <a:chExt cx="0" cy="0"/>
        </a:xfrm>
      </p:grpSpPr>
      <p:pic>
        <p:nvPicPr>
          <p:cNvPr id="6" name="Picture 5" descr="A picture containing shape&#10;&#10;Description automatically generated">
            <a:extLst>
              <a:ext uri="{FF2B5EF4-FFF2-40B4-BE49-F238E27FC236}">
                <a16:creationId xmlns:a16="http://schemas.microsoft.com/office/drawing/2014/main" id="{F1ABFD3A-485D-7F80-C957-51BD4AD83709}"/>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7" name="Text Placeholder 9">
            <a:extLst>
              <a:ext uri="{FF2B5EF4-FFF2-40B4-BE49-F238E27FC236}">
                <a16:creationId xmlns:a16="http://schemas.microsoft.com/office/drawing/2014/main" id="{3876707B-8AF7-3B50-6488-7A78F402A212}"/>
              </a:ext>
            </a:extLst>
          </p:cNvPr>
          <p:cNvSpPr>
            <a:spLocks noGrp="1"/>
          </p:cNvSpPr>
          <p:nvPr>
            <p:ph type="body" sz="quarter" idx="14" hasCustomPrompt="1"/>
          </p:nvPr>
        </p:nvSpPr>
        <p:spPr>
          <a:xfrm>
            <a:off x="492033" y="500516"/>
            <a:ext cx="10420477" cy="779643"/>
          </a:xfrm>
          <a:prstGeom prst="rect">
            <a:avLst/>
          </a:prstGeom>
        </p:spPr>
        <p:txBody>
          <a:bodyPr/>
          <a:lstStyle>
            <a:lvl1pPr marL="0" indent="0" algn="l">
              <a:buNone/>
              <a:defRPr sz="3200" b="1" i="0">
                <a:solidFill>
                  <a:schemeClr val="tx2"/>
                </a:solidFill>
                <a:latin typeface="+mn-lt"/>
                <a:cs typeface="Arial Black"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Title</a:t>
            </a:r>
            <a:endParaRPr lang="en-US" dirty="0"/>
          </a:p>
        </p:txBody>
      </p:sp>
      <p:sp>
        <p:nvSpPr>
          <p:cNvPr id="3" name="TextBox 2">
            <a:extLst>
              <a:ext uri="{FF2B5EF4-FFF2-40B4-BE49-F238E27FC236}">
                <a16:creationId xmlns:a16="http://schemas.microsoft.com/office/drawing/2014/main" id="{170F8910-4A66-C49B-7870-93BBC3ACD6C1}"/>
              </a:ext>
            </a:extLst>
          </p:cNvPr>
          <p:cNvSpPr txBox="1"/>
          <p:nvPr userDrawn="1"/>
        </p:nvSpPr>
        <p:spPr>
          <a:xfrm>
            <a:off x="6462880" y="6517575"/>
            <a:ext cx="5424320" cy="215444"/>
          </a:xfrm>
          <a:prstGeom prst="rect">
            <a:avLst/>
          </a:prstGeom>
          <a:noFill/>
        </p:spPr>
        <p:txBody>
          <a:bodyPr wrap="square" rtlCol="0">
            <a:spAutoFit/>
          </a:bodyPr>
          <a:lstStyle/>
          <a:p>
            <a:r>
              <a:rPr lang="en-GB" sz="800" b="0" i="0" dirty="0">
                <a:solidFill>
                  <a:schemeClr val="tx2"/>
                </a:solidFill>
                <a:effectLst/>
                <a:latin typeface="Arial" panose="020B0604020202020204" pitchFamily="34" charset="0"/>
                <a:cs typeface="Arial" panose="020B0604020202020204" pitchFamily="34" charset="0"/>
              </a:rPr>
              <a:t>Permission must be sought from Diaceutics if you wish to reproduce any part of this presentation</a:t>
            </a:r>
            <a:endParaRPr lang="en-US" sz="800" dirty="0">
              <a:solidFill>
                <a:schemeClr val="tx2"/>
              </a:solidFill>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1BC58BCC-CD7D-29FA-5A74-1A3156563625}"/>
              </a:ext>
            </a:extLst>
          </p:cNvPr>
          <p:cNvSpPr txBox="1"/>
          <p:nvPr userDrawn="1"/>
        </p:nvSpPr>
        <p:spPr>
          <a:xfrm>
            <a:off x="364902" y="6517575"/>
            <a:ext cx="6097978" cy="246221"/>
          </a:xfrm>
          <a:prstGeom prst="rect">
            <a:avLst/>
          </a:prstGeom>
          <a:noFill/>
        </p:spPr>
        <p:txBody>
          <a:bodyPr wrap="square">
            <a:spAutoFit/>
          </a:bodyPr>
          <a:lstStyle/>
          <a:p>
            <a:r>
              <a:rPr lang="en-GB" sz="1000" b="0" i="0" u="none" strike="noStrike" dirty="0">
                <a:solidFill>
                  <a:schemeClr val="tx2"/>
                </a:solidFill>
                <a:effectLst/>
                <a:latin typeface="Arial" panose="020B0604020202020204" pitchFamily="34" charset="0"/>
                <a:cs typeface="Arial" panose="020B0604020202020204" pitchFamily="34" charset="0"/>
              </a:rPr>
              <a:t>© copyright Diaceutics 2023</a:t>
            </a:r>
            <a:endParaRPr lang="en-GB" sz="1000" dirty="0">
              <a:solidFill>
                <a:schemeClr val="tx2"/>
              </a:solidFill>
              <a:effectLst/>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59CA55A6-0704-DA00-FF71-2F057A9F4683}"/>
              </a:ext>
            </a:extLst>
          </p:cNvPr>
          <p:cNvSpPr>
            <a:spLocks noGrp="1"/>
          </p:cNvSpPr>
          <p:nvPr>
            <p:ph type="sldNum" sz="quarter" idx="4"/>
          </p:nvPr>
        </p:nvSpPr>
        <p:spPr>
          <a:xfrm>
            <a:off x="11427127" y="6356350"/>
            <a:ext cx="541774" cy="365125"/>
          </a:xfrm>
          <a:prstGeom prst="rect">
            <a:avLst/>
          </a:prstGeom>
        </p:spPr>
        <p:txBody>
          <a:bodyPr vert="horz" lIns="91440" tIns="45720" rIns="91440" bIns="45720" rtlCol="0" anchor="ctr"/>
          <a:lstStyle>
            <a:lvl1pPr algn="r">
              <a:defRPr sz="1200">
                <a:solidFill>
                  <a:schemeClr val="tx1"/>
                </a:solidFill>
              </a:defRPr>
            </a:lvl1pPr>
          </a:lstStyle>
          <a:p>
            <a:fld id="{F88A5A1C-692F-CB46-AE5F-56721ADD8FFC}" type="slidenum">
              <a:rPr lang="en-US" smtClean="0"/>
              <a:pPr/>
              <a:t>‹#›</a:t>
            </a:fld>
            <a:endParaRPr lang="en-US" dirty="0"/>
          </a:p>
        </p:txBody>
      </p:sp>
      <p:sp>
        <p:nvSpPr>
          <p:cNvPr id="9" name="Footer Placeholder 4">
            <a:extLst>
              <a:ext uri="{FF2B5EF4-FFF2-40B4-BE49-F238E27FC236}">
                <a16:creationId xmlns:a16="http://schemas.microsoft.com/office/drawing/2014/main" id="{6AF9DA9E-F9FF-7A18-353D-08D24DB6C6FB}"/>
              </a:ext>
            </a:extLst>
          </p:cNvPr>
          <p:cNvSpPr>
            <a:spLocks noGrp="1"/>
          </p:cNvSpPr>
          <p:nvPr>
            <p:ph type="ftr" sz="quarter" idx="3"/>
          </p:nvPr>
        </p:nvSpPr>
        <p:spPr>
          <a:xfrm>
            <a:off x="492033" y="6047259"/>
            <a:ext cx="10414615" cy="365125"/>
          </a:xfrm>
          <a:prstGeom prst="rect">
            <a:avLst/>
          </a:prstGeom>
        </p:spPr>
        <p:txBody>
          <a:bodyPr vert="horz" lIns="91440" tIns="45720" rIns="91440" bIns="45720" rtlCol="0" anchor="ctr"/>
          <a:lstStyle>
            <a:lvl1pPr algn="r">
              <a:defRPr sz="800">
                <a:solidFill>
                  <a:schemeClr val="tx1"/>
                </a:solidFill>
              </a:defRPr>
            </a:lvl1pPr>
          </a:lstStyle>
          <a:p>
            <a:endParaRPr lang="en-US" dirty="0"/>
          </a:p>
        </p:txBody>
      </p:sp>
    </p:spTree>
    <p:extLst>
      <p:ext uri="{BB962C8B-B14F-4D97-AF65-F5344CB8AC3E}">
        <p14:creationId xmlns:p14="http://schemas.microsoft.com/office/powerpoint/2010/main" val="1955459690"/>
      </p:ext>
    </p:extLst>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4_Vertical Title and Text">
    <p:bg>
      <p:bgRef idx="1001">
        <a:schemeClr val="bg1"/>
      </p:bgRef>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FB69212-ED50-4F3B-BC9C-E8B9A39D7CBD}"/>
              </a:ext>
            </a:extLst>
          </p:cNvPr>
          <p:cNvSpPr txBox="1"/>
          <p:nvPr userDrawn="1"/>
        </p:nvSpPr>
        <p:spPr>
          <a:xfrm>
            <a:off x="6462880" y="6517575"/>
            <a:ext cx="5424320" cy="215444"/>
          </a:xfrm>
          <a:prstGeom prst="rect">
            <a:avLst/>
          </a:prstGeom>
          <a:noFill/>
        </p:spPr>
        <p:txBody>
          <a:bodyPr wrap="square" rtlCol="0">
            <a:spAutoFit/>
          </a:bodyPr>
          <a:lstStyle/>
          <a:p>
            <a:r>
              <a:rPr lang="en-GB" sz="800" b="0" i="0" dirty="0">
                <a:solidFill>
                  <a:schemeClr val="tx2"/>
                </a:solidFill>
                <a:effectLst/>
                <a:latin typeface="Arial" panose="020B0604020202020204" pitchFamily="34" charset="0"/>
                <a:cs typeface="Arial" panose="020B0604020202020204" pitchFamily="34" charset="0"/>
              </a:rPr>
              <a:t>Permission must be sought from Diaceutics if you wish to reproduce any part of this presentation</a:t>
            </a:r>
            <a:endParaRPr lang="en-US" sz="800" dirty="0">
              <a:solidFill>
                <a:schemeClr val="tx2"/>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3B2F7614-0762-A6FA-2F72-B6BE9EAF00F2}"/>
              </a:ext>
            </a:extLst>
          </p:cNvPr>
          <p:cNvSpPr txBox="1"/>
          <p:nvPr userDrawn="1"/>
        </p:nvSpPr>
        <p:spPr>
          <a:xfrm>
            <a:off x="364902" y="6517575"/>
            <a:ext cx="6097978" cy="246221"/>
          </a:xfrm>
          <a:prstGeom prst="rect">
            <a:avLst/>
          </a:prstGeom>
          <a:noFill/>
        </p:spPr>
        <p:txBody>
          <a:bodyPr wrap="square">
            <a:spAutoFit/>
          </a:bodyPr>
          <a:lstStyle/>
          <a:p>
            <a:r>
              <a:rPr lang="en-GB" sz="1000" b="0" i="0" u="none" strike="noStrike" dirty="0">
                <a:solidFill>
                  <a:schemeClr val="tx2"/>
                </a:solidFill>
                <a:effectLst/>
                <a:latin typeface="Arial" panose="020B0604020202020204" pitchFamily="34" charset="0"/>
                <a:cs typeface="Arial" panose="020B0604020202020204" pitchFamily="34" charset="0"/>
              </a:rPr>
              <a:t>© copyright Diaceutics 2023</a:t>
            </a:r>
            <a:endParaRPr lang="en-GB" sz="1000" dirty="0">
              <a:solidFill>
                <a:schemeClr val="tx2"/>
              </a:solidFill>
              <a:effectLst/>
              <a:latin typeface="Arial" panose="020B0604020202020204" pitchFamily="34" charset="0"/>
              <a:cs typeface="Arial" panose="020B0604020202020204" pitchFamily="34" charset="0"/>
            </a:endParaRPr>
          </a:p>
        </p:txBody>
      </p:sp>
      <p:sp>
        <p:nvSpPr>
          <p:cNvPr id="4" name="Slide Number Placeholder 1">
            <a:extLst>
              <a:ext uri="{FF2B5EF4-FFF2-40B4-BE49-F238E27FC236}">
                <a16:creationId xmlns:a16="http://schemas.microsoft.com/office/drawing/2014/main" id="{6111316D-97CD-2AB7-65ED-C3D9CD1F661D}"/>
              </a:ext>
            </a:extLst>
          </p:cNvPr>
          <p:cNvSpPr>
            <a:spLocks noGrp="1"/>
          </p:cNvSpPr>
          <p:nvPr>
            <p:ph type="sldNum" sz="quarter" idx="4"/>
          </p:nvPr>
        </p:nvSpPr>
        <p:spPr>
          <a:xfrm>
            <a:off x="11427127" y="6356350"/>
            <a:ext cx="541774" cy="365125"/>
          </a:xfrm>
          <a:prstGeom prst="rect">
            <a:avLst/>
          </a:prstGeom>
        </p:spPr>
        <p:txBody>
          <a:bodyPr vert="horz" lIns="91440" tIns="45720" rIns="91440" bIns="45720" rtlCol="0" anchor="ctr"/>
          <a:lstStyle>
            <a:lvl1pPr algn="r">
              <a:defRPr sz="1200">
                <a:solidFill>
                  <a:schemeClr val="tx1"/>
                </a:solidFill>
              </a:defRPr>
            </a:lvl1pPr>
          </a:lstStyle>
          <a:p>
            <a:fld id="{F88A5A1C-692F-CB46-AE5F-56721ADD8FFC}" type="slidenum">
              <a:rPr lang="en-US" smtClean="0"/>
              <a:pPr/>
              <a:t>‹#›</a:t>
            </a:fld>
            <a:endParaRPr lang="en-US" dirty="0"/>
          </a:p>
        </p:txBody>
      </p:sp>
      <p:sp>
        <p:nvSpPr>
          <p:cNvPr id="5" name="Text Placeholder 9">
            <a:extLst>
              <a:ext uri="{FF2B5EF4-FFF2-40B4-BE49-F238E27FC236}">
                <a16:creationId xmlns:a16="http://schemas.microsoft.com/office/drawing/2014/main" id="{97C2FC76-CE59-1739-D0C2-C974DE9E4C6F}"/>
              </a:ext>
            </a:extLst>
          </p:cNvPr>
          <p:cNvSpPr>
            <a:spLocks noGrp="1"/>
          </p:cNvSpPr>
          <p:nvPr>
            <p:ph type="body" sz="quarter" idx="14" hasCustomPrompt="1"/>
          </p:nvPr>
        </p:nvSpPr>
        <p:spPr>
          <a:xfrm>
            <a:off x="492033" y="500516"/>
            <a:ext cx="10420477" cy="779643"/>
          </a:xfrm>
          <a:prstGeom prst="rect">
            <a:avLst/>
          </a:prstGeom>
        </p:spPr>
        <p:txBody>
          <a:bodyPr/>
          <a:lstStyle>
            <a:lvl1pPr marL="0" indent="0" algn="l">
              <a:buNone/>
              <a:defRPr sz="3200" b="1" i="0">
                <a:solidFill>
                  <a:schemeClr val="tx2"/>
                </a:solidFill>
                <a:latin typeface="+mn-lt"/>
                <a:cs typeface="Arial Black"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Title</a:t>
            </a:r>
            <a:endParaRPr lang="en-US" dirty="0"/>
          </a:p>
        </p:txBody>
      </p:sp>
      <p:sp>
        <p:nvSpPr>
          <p:cNvPr id="6" name="Footer Placeholder 4">
            <a:extLst>
              <a:ext uri="{FF2B5EF4-FFF2-40B4-BE49-F238E27FC236}">
                <a16:creationId xmlns:a16="http://schemas.microsoft.com/office/drawing/2014/main" id="{23E4F392-50B8-9373-AE47-A9CF0EDDAFB5}"/>
              </a:ext>
            </a:extLst>
          </p:cNvPr>
          <p:cNvSpPr>
            <a:spLocks noGrp="1"/>
          </p:cNvSpPr>
          <p:nvPr>
            <p:ph type="ftr" sz="quarter" idx="3"/>
          </p:nvPr>
        </p:nvSpPr>
        <p:spPr>
          <a:xfrm>
            <a:off x="492033" y="6047259"/>
            <a:ext cx="10414615" cy="365125"/>
          </a:xfrm>
          <a:prstGeom prst="rect">
            <a:avLst/>
          </a:prstGeom>
        </p:spPr>
        <p:txBody>
          <a:bodyPr vert="horz" lIns="91440" tIns="45720" rIns="91440" bIns="45720" rtlCol="0" anchor="ctr"/>
          <a:lstStyle>
            <a:lvl1pPr algn="r">
              <a:defRPr sz="800">
                <a:solidFill>
                  <a:schemeClr val="tx1"/>
                </a:solidFill>
              </a:defRPr>
            </a:lvl1pPr>
          </a:lstStyle>
          <a:p>
            <a:endParaRPr lang="en-US" dirty="0"/>
          </a:p>
        </p:txBody>
      </p:sp>
    </p:spTree>
    <p:extLst>
      <p:ext uri="{BB962C8B-B14F-4D97-AF65-F5344CB8AC3E}">
        <p14:creationId xmlns:p14="http://schemas.microsoft.com/office/powerpoint/2010/main" val="1712950493"/>
      </p:ext>
    </p:extLst>
  </p:cSld>
  <p:clrMapOvr>
    <a:overrideClrMapping bg1="dk1" tx1="lt1" bg2="dk2" tx2="lt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3541BA8-EE39-65C1-D771-9C928E7308B3}"/>
              </a:ext>
            </a:extLst>
          </p:cNvPr>
          <p:cNvSpPr/>
          <p:nvPr userDrawn="1"/>
        </p:nvSpPr>
        <p:spPr>
          <a:xfrm>
            <a:off x="6096000" y="0"/>
            <a:ext cx="5114795"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 Placeholder 9">
            <a:extLst>
              <a:ext uri="{FF2B5EF4-FFF2-40B4-BE49-F238E27FC236}">
                <a16:creationId xmlns:a16="http://schemas.microsoft.com/office/drawing/2014/main" id="{9C0801EA-B25B-5835-E306-EC5395C9110F}"/>
              </a:ext>
            </a:extLst>
          </p:cNvPr>
          <p:cNvSpPr>
            <a:spLocks noGrp="1"/>
          </p:cNvSpPr>
          <p:nvPr>
            <p:ph type="body" sz="quarter" idx="14" hasCustomPrompt="1"/>
          </p:nvPr>
        </p:nvSpPr>
        <p:spPr>
          <a:xfrm>
            <a:off x="492033" y="500516"/>
            <a:ext cx="5037909" cy="779643"/>
          </a:xfrm>
          <a:prstGeom prst="rect">
            <a:avLst/>
          </a:prstGeom>
        </p:spPr>
        <p:txBody>
          <a:bodyPr/>
          <a:lstStyle>
            <a:lvl1pPr marL="0" indent="0" algn="l">
              <a:buNone/>
              <a:defRPr sz="3200" b="1" i="0">
                <a:solidFill>
                  <a:schemeClr val="tx2"/>
                </a:solidFill>
                <a:latin typeface="+mj-lt"/>
                <a:cs typeface="Arial Black"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Title</a:t>
            </a:r>
            <a:endParaRPr lang="en-US" dirty="0"/>
          </a:p>
        </p:txBody>
      </p:sp>
      <p:sp>
        <p:nvSpPr>
          <p:cNvPr id="10" name="Text Placeholder 9">
            <a:extLst>
              <a:ext uri="{FF2B5EF4-FFF2-40B4-BE49-F238E27FC236}">
                <a16:creationId xmlns:a16="http://schemas.microsoft.com/office/drawing/2014/main" id="{382FE6EB-B15E-84C1-DDC4-C453AA04F7AD}"/>
              </a:ext>
            </a:extLst>
          </p:cNvPr>
          <p:cNvSpPr>
            <a:spLocks noGrp="1"/>
          </p:cNvSpPr>
          <p:nvPr>
            <p:ph type="body" sz="quarter" idx="15" hasCustomPrompt="1"/>
          </p:nvPr>
        </p:nvSpPr>
        <p:spPr>
          <a:xfrm>
            <a:off x="492034" y="1511741"/>
            <a:ext cx="5037909" cy="779643"/>
          </a:xfrm>
          <a:prstGeom prst="rect">
            <a:avLst/>
          </a:prstGeom>
        </p:spPr>
        <p:txBody>
          <a:bodyPr/>
          <a:lstStyle>
            <a:lvl1pPr marL="342900" indent="-342900" algn="l">
              <a:buClr>
                <a:srgbClr val="283895"/>
              </a:buClr>
              <a:buFont typeface="Arial" panose="020B0604020202020204" pitchFamily="34" charset="0"/>
              <a:buChar char="•"/>
              <a:defRPr sz="1600">
                <a:solidFill>
                  <a:srgbClr val="0B1B47"/>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Text can go here </a:t>
            </a:r>
            <a:endParaRPr lang="en-US" dirty="0"/>
          </a:p>
        </p:txBody>
      </p:sp>
      <p:sp>
        <p:nvSpPr>
          <p:cNvPr id="11" name="Text Placeholder 9">
            <a:extLst>
              <a:ext uri="{FF2B5EF4-FFF2-40B4-BE49-F238E27FC236}">
                <a16:creationId xmlns:a16="http://schemas.microsoft.com/office/drawing/2014/main" id="{7D27421B-E7E3-9DC0-9772-B17A21076150}"/>
              </a:ext>
            </a:extLst>
          </p:cNvPr>
          <p:cNvSpPr>
            <a:spLocks noGrp="1"/>
          </p:cNvSpPr>
          <p:nvPr>
            <p:ph type="body" sz="quarter" idx="16" hasCustomPrompt="1"/>
          </p:nvPr>
        </p:nvSpPr>
        <p:spPr>
          <a:xfrm>
            <a:off x="492033" y="2820796"/>
            <a:ext cx="5037909" cy="779643"/>
          </a:xfrm>
          <a:prstGeom prst="rect">
            <a:avLst/>
          </a:prstGeom>
        </p:spPr>
        <p:txBody>
          <a:bodyPr/>
          <a:lstStyle>
            <a:lvl1pPr marL="342900" indent="-342900" algn="l">
              <a:buClr>
                <a:srgbClr val="283895"/>
              </a:buClr>
              <a:buFont typeface="Arial" panose="020B0604020202020204" pitchFamily="34" charset="0"/>
              <a:buChar char="•"/>
              <a:defRPr sz="1600">
                <a:solidFill>
                  <a:srgbClr val="0B1B47"/>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Text can go here</a:t>
            </a:r>
            <a:endParaRPr lang="en-US" dirty="0"/>
          </a:p>
        </p:txBody>
      </p:sp>
      <p:sp>
        <p:nvSpPr>
          <p:cNvPr id="12" name="Text Placeholder 9">
            <a:extLst>
              <a:ext uri="{FF2B5EF4-FFF2-40B4-BE49-F238E27FC236}">
                <a16:creationId xmlns:a16="http://schemas.microsoft.com/office/drawing/2014/main" id="{08173F05-1A34-DEA7-53ED-CFBC9E308AED}"/>
              </a:ext>
            </a:extLst>
          </p:cNvPr>
          <p:cNvSpPr>
            <a:spLocks noGrp="1"/>
          </p:cNvSpPr>
          <p:nvPr>
            <p:ph type="body" sz="quarter" idx="17" hasCustomPrompt="1"/>
          </p:nvPr>
        </p:nvSpPr>
        <p:spPr>
          <a:xfrm>
            <a:off x="492034" y="4083527"/>
            <a:ext cx="5037909" cy="779643"/>
          </a:xfrm>
          <a:prstGeom prst="rect">
            <a:avLst/>
          </a:prstGeom>
        </p:spPr>
        <p:txBody>
          <a:bodyPr/>
          <a:lstStyle>
            <a:lvl1pPr marL="342900" indent="-342900" algn="l">
              <a:buClr>
                <a:srgbClr val="283895"/>
              </a:buClr>
              <a:buFont typeface="Arial" panose="020B0604020202020204" pitchFamily="34" charset="0"/>
              <a:buChar char="•"/>
              <a:defRPr sz="1600">
                <a:solidFill>
                  <a:srgbClr val="0B1B47"/>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Text can go here </a:t>
            </a:r>
            <a:endParaRPr lang="en-US" dirty="0"/>
          </a:p>
        </p:txBody>
      </p:sp>
      <p:sp>
        <p:nvSpPr>
          <p:cNvPr id="13" name="Text Placeholder 9">
            <a:extLst>
              <a:ext uri="{FF2B5EF4-FFF2-40B4-BE49-F238E27FC236}">
                <a16:creationId xmlns:a16="http://schemas.microsoft.com/office/drawing/2014/main" id="{090B0BA2-2BB0-D40E-9D4C-AEA46701D16E}"/>
              </a:ext>
            </a:extLst>
          </p:cNvPr>
          <p:cNvSpPr>
            <a:spLocks noGrp="1"/>
          </p:cNvSpPr>
          <p:nvPr>
            <p:ph type="body" sz="quarter" idx="18" hasCustomPrompt="1"/>
          </p:nvPr>
        </p:nvSpPr>
        <p:spPr>
          <a:xfrm>
            <a:off x="492033" y="5346259"/>
            <a:ext cx="5037909" cy="779643"/>
          </a:xfrm>
          <a:prstGeom prst="rect">
            <a:avLst/>
          </a:prstGeom>
        </p:spPr>
        <p:txBody>
          <a:bodyPr/>
          <a:lstStyle>
            <a:lvl1pPr marL="342900" indent="-342900" algn="l">
              <a:buClr>
                <a:srgbClr val="283895"/>
              </a:buClr>
              <a:buFont typeface="Arial" panose="020B0604020202020204" pitchFamily="34" charset="0"/>
              <a:buChar char="•"/>
              <a:defRPr sz="1600">
                <a:solidFill>
                  <a:srgbClr val="0B1B47"/>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Text can go here</a:t>
            </a:r>
            <a:endParaRPr lang="en-US" dirty="0"/>
          </a:p>
        </p:txBody>
      </p:sp>
      <p:sp>
        <p:nvSpPr>
          <p:cNvPr id="14" name="Text Placeholder 9">
            <a:extLst>
              <a:ext uri="{FF2B5EF4-FFF2-40B4-BE49-F238E27FC236}">
                <a16:creationId xmlns:a16="http://schemas.microsoft.com/office/drawing/2014/main" id="{793C4A70-6088-71F5-1BEF-167D2AB720CD}"/>
              </a:ext>
            </a:extLst>
          </p:cNvPr>
          <p:cNvSpPr>
            <a:spLocks noGrp="1"/>
          </p:cNvSpPr>
          <p:nvPr>
            <p:ph type="body" sz="quarter" idx="19" hasCustomPrompt="1"/>
          </p:nvPr>
        </p:nvSpPr>
        <p:spPr>
          <a:xfrm>
            <a:off x="6522720" y="1511741"/>
            <a:ext cx="3657602" cy="779643"/>
          </a:xfrm>
          <a:prstGeom prst="rect">
            <a:avLst/>
          </a:prstGeom>
        </p:spPr>
        <p:txBody>
          <a:bodyPr/>
          <a:lstStyle>
            <a:lvl1pPr marL="0" indent="0" algn="l">
              <a:buNone/>
              <a:defRPr sz="28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Title</a:t>
            </a:r>
            <a:endParaRPr lang="en-US" dirty="0"/>
          </a:p>
        </p:txBody>
      </p:sp>
      <p:sp>
        <p:nvSpPr>
          <p:cNvPr id="15" name="Text Placeholder 9">
            <a:extLst>
              <a:ext uri="{FF2B5EF4-FFF2-40B4-BE49-F238E27FC236}">
                <a16:creationId xmlns:a16="http://schemas.microsoft.com/office/drawing/2014/main" id="{75D55AEF-6FF9-8BF8-9CE9-FDEF43783B54}"/>
              </a:ext>
            </a:extLst>
          </p:cNvPr>
          <p:cNvSpPr>
            <a:spLocks noGrp="1"/>
          </p:cNvSpPr>
          <p:nvPr>
            <p:ph type="body" sz="quarter" idx="20" hasCustomPrompt="1"/>
          </p:nvPr>
        </p:nvSpPr>
        <p:spPr>
          <a:xfrm>
            <a:off x="6522721" y="2649357"/>
            <a:ext cx="3657602" cy="779643"/>
          </a:xfrm>
          <a:prstGeom prst="rect">
            <a:avLst/>
          </a:prstGeom>
        </p:spPr>
        <p:txBody>
          <a:bodyPr/>
          <a:lstStyle>
            <a:lvl1pPr marL="342900" indent="-342900" algn="l">
              <a:buClr>
                <a:schemeClr val="bg1"/>
              </a:buClr>
              <a:buFont typeface="Arial" panose="020B0604020202020204" pitchFamily="34" charset="0"/>
              <a:buChar char="•"/>
              <a:defRPr sz="16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Text can go here </a:t>
            </a:r>
            <a:endParaRPr lang="en-US" dirty="0"/>
          </a:p>
        </p:txBody>
      </p:sp>
      <p:sp>
        <p:nvSpPr>
          <p:cNvPr id="16" name="Text Placeholder 9">
            <a:extLst>
              <a:ext uri="{FF2B5EF4-FFF2-40B4-BE49-F238E27FC236}">
                <a16:creationId xmlns:a16="http://schemas.microsoft.com/office/drawing/2014/main" id="{9676AE3F-425E-3A43-2002-7054622137AA}"/>
              </a:ext>
            </a:extLst>
          </p:cNvPr>
          <p:cNvSpPr>
            <a:spLocks noGrp="1"/>
          </p:cNvSpPr>
          <p:nvPr>
            <p:ph type="body" sz="quarter" idx="21" hasCustomPrompt="1"/>
          </p:nvPr>
        </p:nvSpPr>
        <p:spPr>
          <a:xfrm>
            <a:off x="6522720" y="3693705"/>
            <a:ext cx="3657602" cy="779643"/>
          </a:xfrm>
          <a:prstGeom prst="rect">
            <a:avLst/>
          </a:prstGeom>
        </p:spPr>
        <p:txBody>
          <a:bodyPr/>
          <a:lstStyle>
            <a:lvl1pPr marL="342900" indent="-342900" algn="l">
              <a:buClr>
                <a:schemeClr val="bg1"/>
              </a:buClr>
              <a:buFont typeface="Arial" panose="020B0604020202020204" pitchFamily="34" charset="0"/>
              <a:buChar char="•"/>
              <a:defRPr sz="16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Text can go here </a:t>
            </a:r>
            <a:endParaRPr lang="en-US" dirty="0"/>
          </a:p>
        </p:txBody>
      </p:sp>
      <p:sp>
        <p:nvSpPr>
          <p:cNvPr id="4" name="TextBox 3">
            <a:extLst>
              <a:ext uri="{FF2B5EF4-FFF2-40B4-BE49-F238E27FC236}">
                <a16:creationId xmlns:a16="http://schemas.microsoft.com/office/drawing/2014/main" id="{8EB97975-6E42-7686-5325-106B572A3AC8}"/>
              </a:ext>
            </a:extLst>
          </p:cNvPr>
          <p:cNvSpPr txBox="1"/>
          <p:nvPr userDrawn="1"/>
        </p:nvSpPr>
        <p:spPr>
          <a:xfrm>
            <a:off x="6462880" y="6517575"/>
            <a:ext cx="5424320" cy="215444"/>
          </a:xfrm>
          <a:prstGeom prst="rect">
            <a:avLst/>
          </a:prstGeom>
          <a:noFill/>
        </p:spPr>
        <p:txBody>
          <a:bodyPr wrap="square" rtlCol="0">
            <a:spAutoFit/>
          </a:bodyPr>
          <a:lstStyle/>
          <a:p>
            <a:r>
              <a:rPr lang="en-GB" sz="800" b="0" i="0" dirty="0">
                <a:solidFill>
                  <a:schemeClr val="bg1">
                    <a:lumMod val="85000"/>
                  </a:schemeClr>
                </a:solidFill>
                <a:effectLst/>
                <a:latin typeface="Arial" panose="020B0604020202020204" pitchFamily="34" charset="0"/>
                <a:cs typeface="Arial" panose="020B0604020202020204" pitchFamily="34" charset="0"/>
              </a:rPr>
              <a:t>Permission must be sought from Diaceutics if you wish to reproduce any part of this presentation</a:t>
            </a:r>
            <a:endParaRPr lang="en-US" sz="800" dirty="0">
              <a:solidFill>
                <a:schemeClr val="bg1">
                  <a:lumMod val="85000"/>
                </a:schemeClr>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9FD43347-F3EB-BB76-970A-9A1C47FF8107}"/>
              </a:ext>
            </a:extLst>
          </p:cNvPr>
          <p:cNvSpPr txBox="1"/>
          <p:nvPr userDrawn="1"/>
        </p:nvSpPr>
        <p:spPr>
          <a:xfrm>
            <a:off x="364902" y="6517575"/>
            <a:ext cx="6097978" cy="246221"/>
          </a:xfrm>
          <a:prstGeom prst="rect">
            <a:avLst/>
          </a:prstGeom>
          <a:noFill/>
        </p:spPr>
        <p:txBody>
          <a:bodyPr wrap="square">
            <a:spAutoFit/>
          </a:bodyPr>
          <a:lstStyle/>
          <a:p>
            <a:r>
              <a:rPr lang="en-GB" sz="1000" b="0" i="0" u="none" strike="noStrike" dirty="0">
                <a:solidFill>
                  <a:schemeClr val="bg1">
                    <a:lumMod val="85000"/>
                  </a:schemeClr>
                </a:solidFill>
                <a:effectLst/>
                <a:latin typeface="Arial" panose="020B0604020202020204" pitchFamily="34" charset="0"/>
                <a:cs typeface="Arial" panose="020B0604020202020204" pitchFamily="34" charset="0"/>
              </a:rPr>
              <a:t>© copyright Diaceutics 2023</a:t>
            </a:r>
            <a:endParaRPr lang="en-GB" sz="1000" dirty="0">
              <a:solidFill>
                <a:schemeClr val="bg1">
                  <a:lumMod val="85000"/>
                </a:schemeClr>
              </a:solidFill>
              <a:effectLst/>
              <a:latin typeface="Arial" panose="020B0604020202020204" pitchFamily="34" charset="0"/>
              <a:cs typeface="Arial" panose="020B0604020202020204" pitchFamily="34" charset="0"/>
            </a:endParaRPr>
          </a:p>
        </p:txBody>
      </p:sp>
      <p:sp>
        <p:nvSpPr>
          <p:cNvPr id="3" name="Slide Number Placeholder 1">
            <a:extLst>
              <a:ext uri="{FF2B5EF4-FFF2-40B4-BE49-F238E27FC236}">
                <a16:creationId xmlns:a16="http://schemas.microsoft.com/office/drawing/2014/main" id="{767EF695-3B5A-E7B3-EDD5-9D7563A41D61}"/>
              </a:ext>
            </a:extLst>
          </p:cNvPr>
          <p:cNvSpPr>
            <a:spLocks noGrp="1"/>
          </p:cNvSpPr>
          <p:nvPr>
            <p:ph type="sldNum" sz="quarter" idx="4"/>
          </p:nvPr>
        </p:nvSpPr>
        <p:spPr>
          <a:xfrm>
            <a:off x="11427127" y="6356350"/>
            <a:ext cx="541774" cy="365125"/>
          </a:xfrm>
          <a:prstGeom prst="rect">
            <a:avLst/>
          </a:prstGeom>
        </p:spPr>
        <p:txBody>
          <a:bodyPr vert="horz" lIns="91440" tIns="45720" rIns="91440" bIns="45720" rtlCol="0" anchor="ctr"/>
          <a:lstStyle>
            <a:lvl1pPr algn="r">
              <a:defRPr sz="1200">
                <a:solidFill>
                  <a:schemeClr val="bg1"/>
                </a:solidFill>
              </a:defRPr>
            </a:lvl1pPr>
          </a:lstStyle>
          <a:p>
            <a:fld id="{F88A5A1C-692F-CB46-AE5F-56721ADD8FFC}" type="slidenum">
              <a:rPr lang="en-US" smtClean="0"/>
              <a:pPr/>
              <a:t>‹#›</a:t>
            </a:fld>
            <a:endParaRPr lang="en-US" dirty="0"/>
          </a:p>
        </p:txBody>
      </p:sp>
      <p:sp>
        <p:nvSpPr>
          <p:cNvPr id="6" name="Footer Placeholder 4">
            <a:extLst>
              <a:ext uri="{FF2B5EF4-FFF2-40B4-BE49-F238E27FC236}">
                <a16:creationId xmlns:a16="http://schemas.microsoft.com/office/drawing/2014/main" id="{AFB25BAF-60E3-41E4-EA51-F0072D253498}"/>
              </a:ext>
            </a:extLst>
          </p:cNvPr>
          <p:cNvSpPr>
            <a:spLocks noGrp="1"/>
          </p:cNvSpPr>
          <p:nvPr>
            <p:ph type="ftr" sz="quarter" idx="3"/>
          </p:nvPr>
        </p:nvSpPr>
        <p:spPr>
          <a:xfrm>
            <a:off x="6522720" y="6047259"/>
            <a:ext cx="4383928" cy="365125"/>
          </a:xfrm>
          <a:prstGeom prst="rect">
            <a:avLst/>
          </a:prstGeom>
        </p:spPr>
        <p:txBody>
          <a:bodyPr vert="horz" lIns="91440" tIns="45720" rIns="91440" bIns="45720" rtlCol="0" anchor="ctr"/>
          <a:lstStyle>
            <a:lvl1pPr algn="r">
              <a:defRPr sz="800">
                <a:solidFill>
                  <a:schemeClr val="bg1"/>
                </a:solidFill>
              </a:defRPr>
            </a:lvl1pPr>
          </a:lstStyle>
          <a:p>
            <a:endParaRPr lang="en-US" dirty="0"/>
          </a:p>
        </p:txBody>
      </p:sp>
    </p:spTree>
    <p:extLst>
      <p:ext uri="{BB962C8B-B14F-4D97-AF65-F5344CB8AC3E}">
        <p14:creationId xmlns:p14="http://schemas.microsoft.com/office/powerpoint/2010/main" val="4640425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29" name="Rounded Rectangle 28">
            <a:extLst>
              <a:ext uri="{FF2B5EF4-FFF2-40B4-BE49-F238E27FC236}">
                <a16:creationId xmlns:a16="http://schemas.microsoft.com/office/drawing/2014/main" id="{14D46168-E073-C384-FE62-7B181F165C00}"/>
              </a:ext>
            </a:extLst>
          </p:cNvPr>
          <p:cNvSpPr/>
          <p:nvPr userDrawn="1"/>
        </p:nvSpPr>
        <p:spPr>
          <a:xfrm>
            <a:off x="7717579" y="4297517"/>
            <a:ext cx="3278301" cy="2179528"/>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Oval 30">
            <a:extLst>
              <a:ext uri="{FF2B5EF4-FFF2-40B4-BE49-F238E27FC236}">
                <a16:creationId xmlns:a16="http://schemas.microsoft.com/office/drawing/2014/main" id="{D9121502-09CF-4DBC-5967-51B2B8D39690}"/>
              </a:ext>
            </a:extLst>
          </p:cNvPr>
          <p:cNvSpPr/>
          <p:nvPr userDrawn="1"/>
        </p:nvSpPr>
        <p:spPr>
          <a:xfrm>
            <a:off x="7952740" y="3925631"/>
            <a:ext cx="739036" cy="739036"/>
          </a:xfrm>
          <a:prstGeom prst="ellipse">
            <a:avLst/>
          </a:prstGeom>
          <a:solidFill>
            <a:schemeClr val="bg2"/>
          </a:solidFill>
          <a:ln w="2222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ounded Rectangle 24">
            <a:extLst>
              <a:ext uri="{FF2B5EF4-FFF2-40B4-BE49-F238E27FC236}">
                <a16:creationId xmlns:a16="http://schemas.microsoft.com/office/drawing/2014/main" id="{D30FA5CB-FB6C-9845-7C3A-092EA81260EC}"/>
              </a:ext>
            </a:extLst>
          </p:cNvPr>
          <p:cNvSpPr/>
          <p:nvPr userDrawn="1"/>
        </p:nvSpPr>
        <p:spPr>
          <a:xfrm>
            <a:off x="4104806" y="4304120"/>
            <a:ext cx="3278301" cy="2179528"/>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a:extLst>
              <a:ext uri="{FF2B5EF4-FFF2-40B4-BE49-F238E27FC236}">
                <a16:creationId xmlns:a16="http://schemas.microsoft.com/office/drawing/2014/main" id="{153FF29D-A946-F2C6-523E-5FEF97F52525}"/>
              </a:ext>
            </a:extLst>
          </p:cNvPr>
          <p:cNvSpPr/>
          <p:nvPr userDrawn="1"/>
        </p:nvSpPr>
        <p:spPr>
          <a:xfrm>
            <a:off x="4339967" y="3932234"/>
            <a:ext cx="739036" cy="739036"/>
          </a:xfrm>
          <a:prstGeom prst="ellipse">
            <a:avLst/>
          </a:prstGeom>
          <a:solidFill>
            <a:schemeClr val="bg2"/>
          </a:solidFill>
          <a:ln w="222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ounded Rectangle 8">
            <a:extLst>
              <a:ext uri="{FF2B5EF4-FFF2-40B4-BE49-F238E27FC236}">
                <a16:creationId xmlns:a16="http://schemas.microsoft.com/office/drawing/2014/main" id="{449946BE-C9C7-ECEF-5695-5E202849ADE4}"/>
              </a:ext>
            </a:extLst>
          </p:cNvPr>
          <p:cNvSpPr/>
          <p:nvPr userDrawn="1"/>
        </p:nvSpPr>
        <p:spPr>
          <a:xfrm>
            <a:off x="492033" y="4303514"/>
            <a:ext cx="3278301" cy="217952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a:extLst>
              <a:ext uri="{FF2B5EF4-FFF2-40B4-BE49-F238E27FC236}">
                <a16:creationId xmlns:a16="http://schemas.microsoft.com/office/drawing/2014/main" id="{E844306C-8605-1236-CB6C-1716EDC8F203}"/>
              </a:ext>
            </a:extLst>
          </p:cNvPr>
          <p:cNvSpPr/>
          <p:nvPr userDrawn="1"/>
        </p:nvSpPr>
        <p:spPr>
          <a:xfrm>
            <a:off x="727194" y="3931628"/>
            <a:ext cx="739036" cy="739036"/>
          </a:xfrm>
          <a:prstGeom prst="ellipse">
            <a:avLst/>
          </a:prstGeom>
          <a:solidFill>
            <a:schemeClr val="bg2"/>
          </a:solidFill>
          <a:ln w="222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ounded Rectangle 5">
            <a:extLst>
              <a:ext uri="{FF2B5EF4-FFF2-40B4-BE49-F238E27FC236}">
                <a16:creationId xmlns:a16="http://schemas.microsoft.com/office/drawing/2014/main" id="{B894A492-7174-4D28-1811-2CD0194D754A}"/>
              </a:ext>
            </a:extLst>
          </p:cNvPr>
          <p:cNvSpPr/>
          <p:nvPr userDrawn="1"/>
        </p:nvSpPr>
        <p:spPr>
          <a:xfrm>
            <a:off x="7717579" y="1522703"/>
            <a:ext cx="3278301" cy="2179528"/>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a:extLst>
              <a:ext uri="{FF2B5EF4-FFF2-40B4-BE49-F238E27FC236}">
                <a16:creationId xmlns:a16="http://schemas.microsoft.com/office/drawing/2014/main" id="{F64E59FB-11B2-A3E7-B063-FB497E5EFCAE}"/>
              </a:ext>
            </a:extLst>
          </p:cNvPr>
          <p:cNvSpPr/>
          <p:nvPr userDrawn="1"/>
        </p:nvSpPr>
        <p:spPr>
          <a:xfrm>
            <a:off x="7952740" y="1150817"/>
            <a:ext cx="739036" cy="739036"/>
          </a:xfrm>
          <a:prstGeom prst="ellipse">
            <a:avLst/>
          </a:prstGeom>
          <a:solidFill>
            <a:schemeClr val="bg2"/>
          </a:solidFill>
          <a:ln w="2222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ounded Rectangle 3">
            <a:extLst>
              <a:ext uri="{FF2B5EF4-FFF2-40B4-BE49-F238E27FC236}">
                <a16:creationId xmlns:a16="http://schemas.microsoft.com/office/drawing/2014/main" id="{2AC077BF-7695-F5A4-5C3F-74807BD4ABFC}"/>
              </a:ext>
            </a:extLst>
          </p:cNvPr>
          <p:cNvSpPr/>
          <p:nvPr userDrawn="1"/>
        </p:nvSpPr>
        <p:spPr>
          <a:xfrm>
            <a:off x="4104806" y="1522703"/>
            <a:ext cx="3278301" cy="2179528"/>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Oval 4">
            <a:extLst>
              <a:ext uri="{FF2B5EF4-FFF2-40B4-BE49-F238E27FC236}">
                <a16:creationId xmlns:a16="http://schemas.microsoft.com/office/drawing/2014/main" id="{02BF672F-65CF-C07C-1B3E-9B01D790FEC4}"/>
              </a:ext>
            </a:extLst>
          </p:cNvPr>
          <p:cNvSpPr/>
          <p:nvPr userDrawn="1"/>
        </p:nvSpPr>
        <p:spPr>
          <a:xfrm>
            <a:off x="4339967" y="1150817"/>
            <a:ext cx="739036" cy="739036"/>
          </a:xfrm>
          <a:prstGeom prst="ellipse">
            <a:avLst/>
          </a:prstGeom>
          <a:solidFill>
            <a:schemeClr val="bg2"/>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ounded Rectangle 1">
            <a:extLst>
              <a:ext uri="{FF2B5EF4-FFF2-40B4-BE49-F238E27FC236}">
                <a16:creationId xmlns:a16="http://schemas.microsoft.com/office/drawing/2014/main" id="{87E2274D-1152-AFCB-DF45-16799FEC877B}"/>
              </a:ext>
            </a:extLst>
          </p:cNvPr>
          <p:cNvSpPr/>
          <p:nvPr userDrawn="1"/>
        </p:nvSpPr>
        <p:spPr>
          <a:xfrm>
            <a:off x="492033" y="1546285"/>
            <a:ext cx="3278301" cy="2179528"/>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Oval 2">
            <a:extLst>
              <a:ext uri="{FF2B5EF4-FFF2-40B4-BE49-F238E27FC236}">
                <a16:creationId xmlns:a16="http://schemas.microsoft.com/office/drawing/2014/main" id="{60BCA239-E377-2E6B-572E-AB79B7CC4ECD}"/>
              </a:ext>
            </a:extLst>
          </p:cNvPr>
          <p:cNvSpPr/>
          <p:nvPr userDrawn="1"/>
        </p:nvSpPr>
        <p:spPr>
          <a:xfrm>
            <a:off x="727194" y="1174399"/>
            <a:ext cx="739036" cy="739036"/>
          </a:xfrm>
          <a:prstGeom prst="ellipse">
            <a:avLst/>
          </a:prstGeom>
          <a:solidFill>
            <a:schemeClr val="bg2"/>
          </a:solidFill>
          <a:ln w="2222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 Placeholder 9">
            <a:extLst>
              <a:ext uri="{FF2B5EF4-FFF2-40B4-BE49-F238E27FC236}">
                <a16:creationId xmlns:a16="http://schemas.microsoft.com/office/drawing/2014/main" id="{C2389EC2-E0F1-3BF7-A087-49793AD66EEC}"/>
              </a:ext>
            </a:extLst>
          </p:cNvPr>
          <p:cNvSpPr>
            <a:spLocks noGrp="1"/>
          </p:cNvSpPr>
          <p:nvPr>
            <p:ph type="body" sz="quarter" idx="16" hasCustomPrompt="1"/>
          </p:nvPr>
        </p:nvSpPr>
        <p:spPr>
          <a:xfrm>
            <a:off x="740228" y="2082249"/>
            <a:ext cx="2847703" cy="364956"/>
          </a:xfrm>
          <a:prstGeom prst="rect">
            <a:avLst/>
          </a:prstGeom>
        </p:spPr>
        <p:txBody>
          <a:bodyPr/>
          <a:lstStyle>
            <a:lvl1pPr marL="0" indent="0" algn="l">
              <a:buClr>
                <a:srgbClr val="283895"/>
              </a:buClr>
              <a:buFont typeface="Arial" panose="020B0604020202020204" pitchFamily="34" charset="0"/>
              <a:buNone/>
              <a:defRPr sz="1600" b="1">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Title</a:t>
            </a:r>
            <a:endParaRPr lang="en-US" dirty="0"/>
          </a:p>
        </p:txBody>
      </p:sp>
      <p:sp>
        <p:nvSpPr>
          <p:cNvPr id="12" name="Text Placeholder 9">
            <a:extLst>
              <a:ext uri="{FF2B5EF4-FFF2-40B4-BE49-F238E27FC236}">
                <a16:creationId xmlns:a16="http://schemas.microsoft.com/office/drawing/2014/main" id="{D42F5EC4-CE48-7DF2-68AD-566CD5DA8060}"/>
              </a:ext>
            </a:extLst>
          </p:cNvPr>
          <p:cNvSpPr>
            <a:spLocks noGrp="1"/>
          </p:cNvSpPr>
          <p:nvPr>
            <p:ph type="body" sz="quarter" idx="17" hasCustomPrompt="1"/>
          </p:nvPr>
        </p:nvSpPr>
        <p:spPr>
          <a:xfrm>
            <a:off x="740227" y="2574282"/>
            <a:ext cx="2847703" cy="909241"/>
          </a:xfrm>
          <a:prstGeom prst="rect">
            <a:avLst/>
          </a:prstGeom>
        </p:spPr>
        <p:txBody>
          <a:bodyPr/>
          <a:lstStyle>
            <a:lvl1pPr marL="0" indent="0" algn="l">
              <a:buClr>
                <a:srgbClr val="283895"/>
              </a:buClr>
              <a:buFont typeface="Arial" panose="020B0604020202020204" pitchFamily="34" charset="0"/>
              <a:buNone/>
              <a:defRPr sz="1600" b="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Text can go here </a:t>
            </a:r>
            <a:endParaRPr lang="en-US" dirty="0"/>
          </a:p>
        </p:txBody>
      </p:sp>
      <p:sp>
        <p:nvSpPr>
          <p:cNvPr id="13" name="Text Placeholder 9">
            <a:extLst>
              <a:ext uri="{FF2B5EF4-FFF2-40B4-BE49-F238E27FC236}">
                <a16:creationId xmlns:a16="http://schemas.microsoft.com/office/drawing/2014/main" id="{9E7F79DB-7E78-BEC6-DA7E-C78BB25A9957}"/>
              </a:ext>
            </a:extLst>
          </p:cNvPr>
          <p:cNvSpPr>
            <a:spLocks noGrp="1"/>
          </p:cNvSpPr>
          <p:nvPr>
            <p:ph type="body" sz="quarter" idx="18" hasCustomPrompt="1"/>
          </p:nvPr>
        </p:nvSpPr>
        <p:spPr>
          <a:xfrm>
            <a:off x="4328157" y="2082249"/>
            <a:ext cx="2847703" cy="364956"/>
          </a:xfrm>
          <a:prstGeom prst="rect">
            <a:avLst/>
          </a:prstGeom>
        </p:spPr>
        <p:txBody>
          <a:bodyPr/>
          <a:lstStyle>
            <a:lvl1pPr marL="0" indent="0" algn="l">
              <a:buClr>
                <a:srgbClr val="283895"/>
              </a:buClr>
              <a:buFont typeface="Arial" panose="020B0604020202020204" pitchFamily="34" charset="0"/>
              <a:buNone/>
              <a:defRPr sz="1600" b="1">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Title</a:t>
            </a:r>
            <a:endParaRPr lang="en-US" dirty="0"/>
          </a:p>
        </p:txBody>
      </p:sp>
      <p:sp>
        <p:nvSpPr>
          <p:cNvPr id="14" name="Text Placeholder 9">
            <a:extLst>
              <a:ext uri="{FF2B5EF4-FFF2-40B4-BE49-F238E27FC236}">
                <a16:creationId xmlns:a16="http://schemas.microsoft.com/office/drawing/2014/main" id="{95CCEFAB-5CE5-4ADD-1F34-2D0C280821EE}"/>
              </a:ext>
            </a:extLst>
          </p:cNvPr>
          <p:cNvSpPr>
            <a:spLocks noGrp="1"/>
          </p:cNvSpPr>
          <p:nvPr>
            <p:ph type="body" sz="quarter" idx="19" hasCustomPrompt="1"/>
          </p:nvPr>
        </p:nvSpPr>
        <p:spPr>
          <a:xfrm>
            <a:off x="4328156" y="2574282"/>
            <a:ext cx="2847703" cy="909241"/>
          </a:xfrm>
          <a:prstGeom prst="rect">
            <a:avLst/>
          </a:prstGeom>
        </p:spPr>
        <p:txBody>
          <a:bodyPr/>
          <a:lstStyle>
            <a:lvl1pPr marL="0" indent="0" algn="l">
              <a:buClr>
                <a:srgbClr val="283895"/>
              </a:buClr>
              <a:buFont typeface="Arial" panose="020B0604020202020204" pitchFamily="34" charset="0"/>
              <a:buNone/>
              <a:defRPr sz="1600" b="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Text can go here </a:t>
            </a:r>
            <a:endParaRPr lang="en-US" dirty="0"/>
          </a:p>
        </p:txBody>
      </p:sp>
      <p:sp>
        <p:nvSpPr>
          <p:cNvPr id="15" name="Text Placeholder 9">
            <a:extLst>
              <a:ext uri="{FF2B5EF4-FFF2-40B4-BE49-F238E27FC236}">
                <a16:creationId xmlns:a16="http://schemas.microsoft.com/office/drawing/2014/main" id="{6971E32F-4FC1-59C2-E006-8654A27AB33F}"/>
              </a:ext>
            </a:extLst>
          </p:cNvPr>
          <p:cNvSpPr>
            <a:spLocks noGrp="1"/>
          </p:cNvSpPr>
          <p:nvPr>
            <p:ph type="body" sz="quarter" idx="20" hasCustomPrompt="1"/>
          </p:nvPr>
        </p:nvSpPr>
        <p:spPr>
          <a:xfrm>
            <a:off x="7916086" y="2082249"/>
            <a:ext cx="2847703" cy="364956"/>
          </a:xfrm>
          <a:prstGeom prst="rect">
            <a:avLst/>
          </a:prstGeom>
        </p:spPr>
        <p:txBody>
          <a:bodyPr/>
          <a:lstStyle>
            <a:lvl1pPr marL="0" indent="0" algn="l">
              <a:buClr>
                <a:srgbClr val="283895"/>
              </a:buClr>
              <a:buFont typeface="Arial" panose="020B0604020202020204" pitchFamily="34" charset="0"/>
              <a:buNone/>
              <a:defRPr sz="1600" b="1">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Title</a:t>
            </a:r>
            <a:endParaRPr lang="en-US" dirty="0"/>
          </a:p>
        </p:txBody>
      </p:sp>
      <p:sp>
        <p:nvSpPr>
          <p:cNvPr id="16" name="Text Placeholder 9">
            <a:extLst>
              <a:ext uri="{FF2B5EF4-FFF2-40B4-BE49-F238E27FC236}">
                <a16:creationId xmlns:a16="http://schemas.microsoft.com/office/drawing/2014/main" id="{3B03BFFD-265D-B0FF-38FC-AD428D533899}"/>
              </a:ext>
            </a:extLst>
          </p:cNvPr>
          <p:cNvSpPr>
            <a:spLocks noGrp="1"/>
          </p:cNvSpPr>
          <p:nvPr>
            <p:ph type="body" sz="quarter" idx="21" hasCustomPrompt="1"/>
          </p:nvPr>
        </p:nvSpPr>
        <p:spPr>
          <a:xfrm>
            <a:off x="7916085" y="2574282"/>
            <a:ext cx="2847703" cy="909241"/>
          </a:xfrm>
          <a:prstGeom prst="rect">
            <a:avLst/>
          </a:prstGeom>
        </p:spPr>
        <p:txBody>
          <a:bodyPr/>
          <a:lstStyle>
            <a:lvl1pPr marL="0" indent="0" algn="l">
              <a:buClr>
                <a:srgbClr val="283895"/>
              </a:buClr>
              <a:buFont typeface="Arial" panose="020B0604020202020204" pitchFamily="34" charset="0"/>
              <a:buNone/>
              <a:defRPr sz="1600" b="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Text can go here </a:t>
            </a:r>
            <a:endParaRPr lang="en-US" dirty="0"/>
          </a:p>
        </p:txBody>
      </p:sp>
      <p:sp>
        <p:nvSpPr>
          <p:cNvPr id="17" name="Text Placeholder 9">
            <a:extLst>
              <a:ext uri="{FF2B5EF4-FFF2-40B4-BE49-F238E27FC236}">
                <a16:creationId xmlns:a16="http://schemas.microsoft.com/office/drawing/2014/main" id="{56EB49C9-2FD2-2E27-DA4C-2E2CE573DDEC}"/>
              </a:ext>
            </a:extLst>
          </p:cNvPr>
          <p:cNvSpPr>
            <a:spLocks noGrp="1"/>
          </p:cNvSpPr>
          <p:nvPr>
            <p:ph type="body" sz="quarter" idx="22" hasCustomPrompt="1"/>
          </p:nvPr>
        </p:nvSpPr>
        <p:spPr>
          <a:xfrm>
            <a:off x="740227" y="4908582"/>
            <a:ext cx="2847703" cy="364956"/>
          </a:xfrm>
          <a:prstGeom prst="rect">
            <a:avLst/>
          </a:prstGeom>
        </p:spPr>
        <p:txBody>
          <a:bodyPr/>
          <a:lstStyle>
            <a:lvl1pPr marL="0" indent="0" algn="l">
              <a:buClr>
                <a:srgbClr val="283895"/>
              </a:buClr>
              <a:buFont typeface="Arial" panose="020B0604020202020204" pitchFamily="34" charset="0"/>
              <a:buNone/>
              <a:defRPr sz="1600" b="1">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Title</a:t>
            </a:r>
            <a:endParaRPr lang="en-US" dirty="0"/>
          </a:p>
        </p:txBody>
      </p:sp>
      <p:sp>
        <p:nvSpPr>
          <p:cNvPr id="18" name="Text Placeholder 9">
            <a:extLst>
              <a:ext uri="{FF2B5EF4-FFF2-40B4-BE49-F238E27FC236}">
                <a16:creationId xmlns:a16="http://schemas.microsoft.com/office/drawing/2014/main" id="{F51EB5EE-CDE3-F309-BB7D-32BC6E40D07B}"/>
              </a:ext>
            </a:extLst>
          </p:cNvPr>
          <p:cNvSpPr>
            <a:spLocks noGrp="1"/>
          </p:cNvSpPr>
          <p:nvPr>
            <p:ph type="body" sz="quarter" idx="23" hasCustomPrompt="1"/>
          </p:nvPr>
        </p:nvSpPr>
        <p:spPr>
          <a:xfrm>
            <a:off x="740226" y="5400615"/>
            <a:ext cx="2847703" cy="909241"/>
          </a:xfrm>
          <a:prstGeom prst="rect">
            <a:avLst/>
          </a:prstGeom>
        </p:spPr>
        <p:txBody>
          <a:bodyPr/>
          <a:lstStyle>
            <a:lvl1pPr marL="0" indent="0" algn="l">
              <a:buClr>
                <a:srgbClr val="283895"/>
              </a:buClr>
              <a:buFont typeface="Arial" panose="020B0604020202020204" pitchFamily="34" charset="0"/>
              <a:buNone/>
              <a:defRPr sz="1600" b="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Text can go here </a:t>
            </a:r>
            <a:endParaRPr lang="en-US" dirty="0"/>
          </a:p>
        </p:txBody>
      </p:sp>
      <p:sp>
        <p:nvSpPr>
          <p:cNvPr id="19" name="Text Placeholder 9">
            <a:extLst>
              <a:ext uri="{FF2B5EF4-FFF2-40B4-BE49-F238E27FC236}">
                <a16:creationId xmlns:a16="http://schemas.microsoft.com/office/drawing/2014/main" id="{73A4D1EE-14FB-678B-2239-5CD7D23D10B1}"/>
              </a:ext>
            </a:extLst>
          </p:cNvPr>
          <p:cNvSpPr>
            <a:spLocks noGrp="1"/>
          </p:cNvSpPr>
          <p:nvPr>
            <p:ph type="body" sz="quarter" idx="24" hasCustomPrompt="1"/>
          </p:nvPr>
        </p:nvSpPr>
        <p:spPr>
          <a:xfrm>
            <a:off x="4328155" y="4901851"/>
            <a:ext cx="2847703" cy="364956"/>
          </a:xfrm>
          <a:prstGeom prst="rect">
            <a:avLst/>
          </a:prstGeom>
        </p:spPr>
        <p:txBody>
          <a:bodyPr/>
          <a:lstStyle>
            <a:lvl1pPr marL="0" indent="0" algn="l">
              <a:buClr>
                <a:srgbClr val="283895"/>
              </a:buClr>
              <a:buFont typeface="Arial" panose="020B0604020202020204" pitchFamily="34" charset="0"/>
              <a:buNone/>
              <a:defRPr sz="1600" b="1">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Title</a:t>
            </a:r>
            <a:endParaRPr lang="en-US" dirty="0"/>
          </a:p>
        </p:txBody>
      </p:sp>
      <p:sp>
        <p:nvSpPr>
          <p:cNvPr id="20" name="Text Placeholder 9">
            <a:extLst>
              <a:ext uri="{FF2B5EF4-FFF2-40B4-BE49-F238E27FC236}">
                <a16:creationId xmlns:a16="http://schemas.microsoft.com/office/drawing/2014/main" id="{6BE85FAA-12F8-90D0-AADC-55734D2EB1FC}"/>
              </a:ext>
            </a:extLst>
          </p:cNvPr>
          <p:cNvSpPr>
            <a:spLocks noGrp="1"/>
          </p:cNvSpPr>
          <p:nvPr>
            <p:ph type="body" sz="quarter" idx="25" hasCustomPrompt="1"/>
          </p:nvPr>
        </p:nvSpPr>
        <p:spPr>
          <a:xfrm>
            <a:off x="4328154" y="5393884"/>
            <a:ext cx="2847703" cy="909241"/>
          </a:xfrm>
          <a:prstGeom prst="rect">
            <a:avLst/>
          </a:prstGeom>
        </p:spPr>
        <p:txBody>
          <a:bodyPr/>
          <a:lstStyle>
            <a:lvl1pPr marL="0" indent="0" algn="l">
              <a:buClr>
                <a:srgbClr val="283895"/>
              </a:buClr>
              <a:buFont typeface="Arial" panose="020B0604020202020204" pitchFamily="34" charset="0"/>
              <a:buNone/>
              <a:defRPr sz="1600" b="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Text can go here </a:t>
            </a:r>
            <a:endParaRPr lang="en-US" dirty="0"/>
          </a:p>
        </p:txBody>
      </p:sp>
      <p:sp>
        <p:nvSpPr>
          <p:cNvPr id="21" name="Text Placeholder 9">
            <a:extLst>
              <a:ext uri="{FF2B5EF4-FFF2-40B4-BE49-F238E27FC236}">
                <a16:creationId xmlns:a16="http://schemas.microsoft.com/office/drawing/2014/main" id="{5BD23B5C-8E2F-00B3-B85F-F68F763A4CFB}"/>
              </a:ext>
            </a:extLst>
          </p:cNvPr>
          <p:cNvSpPr>
            <a:spLocks noGrp="1"/>
          </p:cNvSpPr>
          <p:nvPr>
            <p:ph type="body" sz="quarter" idx="26" hasCustomPrompt="1"/>
          </p:nvPr>
        </p:nvSpPr>
        <p:spPr>
          <a:xfrm>
            <a:off x="7963978" y="4901851"/>
            <a:ext cx="2847703" cy="364956"/>
          </a:xfrm>
          <a:prstGeom prst="rect">
            <a:avLst/>
          </a:prstGeom>
        </p:spPr>
        <p:txBody>
          <a:bodyPr/>
          <a:lstStyle>
            <a:lvl1pPr marL="0" indent="0" algn="l">
              <a:buClr>
                <a:srgbClr val="283895"/>
              </a:buClr>
              <a:buFont typeface="Arial" panose="020B0604020202020204" pitchFamily="34" charset="0"/>
              <a:buNone/>
              <a:defRPr sz="1600" b="1">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Title</a:t>
            </a:r>
            <a:endParaRPr lang="en-US" dirty="0"/>
          </a:p>
        </p:txBody>
      </p:sp>
      <p:sp>
        <p:nvSpPr>
          <p:cNvPr id="22" name="Text Placeholder 9">
            <a:extLst>
              <a:ext uri="{FF2B5EF4-FFF2-40B4-BE49-F238E27FC236}">
                <a16:creationId xmlns:a16="http://schemas.microsoft.com/office/drawing/2014/main" id="{8C79418F-E7B6-A08C-D23E-EB23DB602DF7}"/>
              </a:ext>
            </a:extLst>
          </p:cNvPr>
          <p:cNvSpPr>
            <a:spLocks noGrp="1"/>
          </p:cNvSpPr>
          <p:nvPr>
            <p:ph type="body" sz="quarter" idx="27" hasCustomPrompt="1"/>
          </p:nvPr>
        </p:nvSpPr>
        <p:spPr>
          <a:xfrm>
            <a:off x="7963977" y="5393884"/>
            <a:ext cx="2847703" cy="909241"/>
          </a:xfrm>
          <a:prstGeom prst="rect">
            <a:avLst/>
          </a:prstGeom>
        </p:spPr>
        <p:txBody>
          <a:bodyPr/>
          <a:lstStyle>
            <a:lvl1pPr marL="0" indent="0" algn="l">
              <a:buClr>
                <a:srgbClr val="283895"/>
              </a:buClr>
              <a:buFont typeface="Arial" panose="020B0604020202020204" pitchFamily="34" charset="0"/>
              <a:buNone/>
              <a:defRPr sz="1600" b="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Text can go here </a:t>
            </a:r>
            <a:endParaRPr lang="en-US" dirty="0"/>
          </a:p>
        </p:txBody>
      </p:sp>
      <p:pic>
        <p:nvPicPr>
          <p:cNvPr id="24" name="Graphic 23">
            <a:extLst>
              <a:ext uri="{FF2B5EF4-FFF2-40B4-BE49-F238E27FC236}">
                <a16:creationId xmlns:a16="http://schemas.microsoft.com/office/drawing/2014/main" id="{AFA9448F-4D38-D35A-E25C-DFA278B138F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8073113" y="1272248"/>
            <a:ext cx="496851" cy="496851"/>
          </a:xfrm>
          <a:prstGeom prst="rect">
            <a:avLst/>
          </a:prstGeom>
        </p:spPr>
      </p:pic>
      <p:pic>
        <p:nvPicPr>
          <p:cNvPr id="26" name="Graphic 25">
            <a:extLst>
              <a:ext uri="{FF2B5EF4-FFF2-40B4-BE49-F238E27FC236}">
                <a16:creationId xmlns:a16="http://schemas.microsoft.com/office/drawing/2014/main" id="{A51E7909-CC09-F812-6551-629969AC51CD}"/>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4462298" y="4029515"/>
            <a:ext cx="488006" cy="488006"/>
          </a:xfrm>
          <a:prstGeom prst="rect">
            <a:avLst/>
          </a:prstGeom>
        </p:spPr>
      </p:pic>
      <p:pic>
        <p:nvPicPr>
          <p:cNvPr id="28" name="Graphic 27">
            <a:extLst>
              <a:ext uri="{FF2B5EF4-FFF2-40B4-BE49-F238E27FC236}">
                <a16:creationId xmlns:a16="http://schemas.microsoft.com/office/drawing/2014/main" id="{1B3A6B86-38D8-50FA-0B34-56A04AD082C0}"/>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8071974" y="4068498"/>
            <a:ext cx="449023" cy="449023"/>
          </a:xfrm>
          <a:prstGeom prst="rect">
            <a:avLst/>
          </a:prstGeom>
        </p:spPr>
      </p:pic>
      <p:pic>
        <p:nvPicPr>
          <p:cNvPr id="30" name="Graphic 29">
            <a:extLst>
              <a:ext uri="{FF2B5EF4-FFF2-40B4-BE49-F238E27FC236}">
                <a16:creationId xmlns:a16="http://schemas.microsoft.com/office/drawing/2014/main" id="{3E8B6A1B-C6B7-347B-331A-C8F930720BAF}"/>
              </a:ext>
            </a:extLst>
          </p:cNvPr>
          <p:cNvPicPr>
            <a:picLocks noChangeAspect="1"/>
          </p:cNvPicPr>
          <p:nvPr userDrawn="1"/>
        </p:nvPicPr>
        <p:blipFill>
          <a:blip r:embed="rId8">
            <a:extLst>
              <a:ext uri="{96DAC541-7B7A-43D3-8B79-37D633B846F1}">
                <asvg:svgBlip xmlns:asvg="http://schemas.microsoft.com/office/drawing/2016/SVG/main" r:embed="rId9"/>
              </a:ext>
            </a:extLst>
          </a:blip>
          <a:stretch>
            <a:fillRect/>
          </a:stretch>
        </p:blipFill>
        <p:spPr>
          <a:xfrm>
            <a:off x="846739" y="1286790"/>
            <a:ext cx="496851" cy="496851"/>
          </a:xfrm>
          <a:prstGeom prst="rect">
            <a:avLst/>
          </a:prstGeom>
        </p:spPr>
      </p:pic>
      <p:pic>
        <p:nvPicPr>
          <p:cNvPr id="32" name="Graphic 31">
            <a:extLst>
              <a:ext uri="{FF2B5EF4-FFF2-40B4-BE49-F238E27FC236}">
                <a16:creationId xmlns:a16="http://schemas.microsoft.com/office/drawing/2014/main" id="{D1AA4E43-1001-357B-034C-556BA5CE7B51}"/>
              </a:ext>
            </a:extLst>
          </p:cNvPr>
          <p:cNvPicPr>
            <a:picLocks noChangeAspect="1"/>
          </p:cNvPicPr>
          <p:nvPr userDrawn="1"/>
        </p:nvPicPr>
        <p:blipFill>
          <a:blip r:embed="rId10">
            <a:extLst>
              <a:ext uri="{96DAC541-7B7A-43D3-8B79-37D633B846F1}">
                <asvg:svgBlip xmlns:asvg="http://schemas.microsoft.com/office/drawing/2016/SVG/main" r:embed="rId11"/>
              </a:ext>
            </a:extLst>
          </a:blip>
          <a:stretch>
            <a:fillRect/>
          </a:stretch>
        </p:blipFill>
        <p:spPr>
          <a:xfrm>
            <a:off x="870652" y="4050535"/>
            <a:ext cx="449023" cy="449023"/>
          </a:xfrm>
          <a:prstGeom prst="rect">
            <a:avLst/>
          </a:prstGeom>
        </p:spPr>
      </p:pic>
      <p:pic>
        <p:nvPicPr>
          <p:cNvPr id="34" name="Graphic 33">
            <a:extLst>
              <a:ext uri="{FF2B5EF4-FFF2-40B4-BE49-F238E27FC236}">
                <a16:creationId xmlns:a16="http://schemas.microsoft.com/office/drawing/2014/main" id="{5A589A45-C9E2-5F65-2FB6-5D85D2D88559}"/>
              </a:ext>
            </a:extLst>
          </p:cNvPr>
          <p:cNvPicPr>
            <a:picLocks noChangeAspect="1"/>
          </p:cNvPicPr>
          <p:nvPr userDrawn="1"/>
        </p:nvPicPr>
        <p:blipFill>
          <a:blip r:embed="rId12">
            <a:extLst>
              <a:ext uri="{96DAC541-7B7A-43D3-8B79-37D633B846F1}">
                <asvg:svgBlip xmlns:asvg="http://schemas.microsoft.com/office/drawing/2016/SVG/main" r:embed="rId13"/>
              </a:ext>
            </a:extLst>
          </a:blip>
          <a:stretch>
            <a:fillRect/>
          </a:stretch>
        </p:blipFill>
        <p:spPr>
          <a:xfrm>
            <a:off x="4499051" y="1339311"/>
            <a:ext cx="409213" cy="409213"/>
          </a:xfrm>
          <a:prstGeom prst="rect">
            <a:avLst/>
          </a:prstGeom>
        </p:spPr>
      </p:pic>
      <p:sp>
        <p:nvSpPr>
          <p:cNvPr id="33" name="TextBox 32">
            <a:extLst>
              <a:ext uri="{FF2B5EF4-FFF2-40B4-BE49-F238E27FC236}">
                <a16:creationId xmlns:a16="http://schemas.microsoft.com/office/drawing/2014/main" id="{4726946E-BC43-7BD4-3F7E-28DCF5943B1F}"/>
              </a:ext>
            </a:extLst>
          </p:cNvPr>
          <p:cNvSpPr txBox="1"/>
          <p:nvPr userDrawn="1"/>
        </p:nvSpPr>
        <p:spPr>
          <a:xfrm>
            <a:off x="6462880" y="6517575"/>
            <a:ext cx="5424320" cy="215444"/>
          </a:xfrm>
          <a:prstGeom prst="rect">
            <a:avLst/>
          </a:prstGeom>
          <a:noFill/>
        </p:spPr>
        <p:txBody>
          <a:bodyPr wrap="square" rtlCol="0">
            <a:spAutoFit/>
          </a:bodyPr>
          <a:lstStyle/>
          <a:p>
            <a:r>
              <a:rPr lang="en-GB" sz="800" b="0" i="0" dirty="0">
                <a:solidFill>
                  <a:schemeClr val="bg1">
                    <a:lumMod val="85000"/>
                  </a:schemeClr>
                </a:solidFill>
                <a:effectLst/>
                <a:latin typeface="Arial" panose="020B0604020202020204" pitchFamily="34" charset="0"/>
                <a:cs typeface="Arial" panose="020B0604020202020204" pitchFamily="34" charset="0"/>
              </a:rPr>
              <a:t>Permission must be sought from Diaceutics if you wish to reproduce any part of this presentation</a:t>
            </a:r>
            <a:endParaRPr lang="en-US" sz="800" dirty="0">
              <a:solidFill>
                <a:schemeClr val="bg1">
                  <a:lumMod val="85000"/>
                </a:schemeClr>
              </a:solidFill>
              <a:latin typeface="Arial" panose="020B0604020202020204" pitchFamily="34" charset="0"/>
              <a:cs typeface="Arial" panose="020B0604020202020204" pitchFamily="34" charset="0"/>
            </a:endParaRPr>
          </a:p>
        </p:txBody>
      </p:sp>
      <p:sp>
        <p:nvSpPr>
          <p:cNvPr id="35" name="TextBox 34">
            <a:extLst>
              <a:ext uri="{FF2B5EF4-FFF2-40B4-BE49-F238E27FC236}">
                <a16:creationId xmlns:a16="http://schemas.microsoft.com/office/drawing/2014/main" id="{8DD1899A-6355-C4A0-A472-114A6ECA472A}"/>
              </a:ext>
            </a:extLst>
          </p:cNvPr>
          <p:cNvSpPr txBox="1"/>
          <p:nvPr userDrawn="1"/>
        </p:nvSpPr>
        <p:spPr>
          <a:xfrm>
            <a:off x="364902" y="6517575"/>
            <a:ext cx="6097978" cy="246221"/>
          </a:xfrm>
          <a:prstGeom prst="rect">
            <a:avLst/>
          </a:prstGeom>
          <a:noFill/>
        </p:spPr>
        <p:txBody>
          <a:bodyPr wrap="square">
            <a:spAutoFit/>
          </a:bodyPr>
          <a:lstStyle/>
          <a:p>
            <a:r>
              <a:rPr lang="en-GB" sz="1000" b="0" i="0" u="none" strike="noStrike" dirty="0">
                <a:solidFill>
                  <a:schemeClr val="bg1">
                    <a:lumMod val="85000"/>
                  </a:schemeClr>
                </a:solidFill>
                <a:effectLst/>
                <a:latin typeface="Arial" panose="020B0604020202020204" pitchFamily="34" charset="0"/>
                <a:cs typeface="Arial" panose="020B0604020202020204" pitchFamily="34" charset="0"/>
              </a:rPr>
              <a:t>© copyright Diaceutics 2023</a:t>
            </a:r>
            <a:endParaRPr lang="en-GB" sz="1000" dirty="0">
              <a:solidFill>
                <a:schemeClr val="bg1">
                  <a:lumMod val="85000"/>
                </a:schemeClr>
              </a:solidFill>
              <a:effectLst/>
              <a:latin typeface="Arial" panose="020B0604020202020204" pitchFamily="34" charset="0"/>
              <a:cs typeface="Arial" panose="020B0604020202020204" pitchFamily="34" charset="0"/>
            </a:endParaRPr>
          </a:p>
        </p:txBody>
      </p:sp>
      <p:sp>
        <p:nvSpPr>
          <p:cNvPr id="10" name="Slide Number Placeholder 1">
            <a:extLst>
              <a:ext uri="{FF2B5EF4-FFF2-40B4-BE49-F238E27FC236}">
                <a16:creationId xmlns:a16="http://schemas.microsoft.com/office/drawing/2014/main" id="{FA75B406-4F55-1BA3-2E8D-417C62EA680B}"/>
              </a:ext>
            </a:extLst>
          </p:cNvPr>
          <p:cNvSpPr>
            <a:spLocks noGrp="1"/>
          </p:cNvSpPr>
          <p:nvPr>
            <p:ph type="sldNum" sz="quarter" idx="4"/>
          </p:nvPr>
        </p:nvSpPr>
        <p:spPr>
          <a:xfrm>
            <a:off x="11427127" y="6356350"/>
            <a:ext cx="541774" cy="365125"/>
          </a:xfrm>
          <a:prstGeom prst="rect">
            <a:avLst/>
          </a:prstGeom>
        </p:spPr>
        <p:txBody>
          <a:bodyPr vert="horz" lIns="91440" tIns="45720" rIns="91440" bIns="45720" rtlCol="0" anchor="ctr"/>
          <a:lstStyle>
            <a:lvl1pPr algn="r">
              <a:defRPr sz="1200">
                <a:solidFill>
                  <a:schemeClr val="bg1"/>
                </a:solidFill>
              </a:defRPr>
            </a:lvl1pPr>
          </a:lstStyle>
          <a:p>
            <a:fld id="{F88A5A1C-692F-CB46-AE5F-56721ADD8FFC}" type="slidenum">
              <a:rPr lang="en-US" smtClean="0"/>
              <a:pPr/>
              <a:t>‹#›</a:t>
            </a:fld>
            <a:endParaRPr lang="en-US" dirty="0"/>
          </a:p>
        </p:txBody>
      </p:sp>
      <p:sp>
        <p:nvSpPr>
          <p:cNvPr id="36" name="Text Placeholder 9">
            <a:extLst>
              <a:ext uri="{FF2B5EF4-FFF2-40B4-BE49-F238E27FC236}">
                <a16:creationId xmlns:a16="http://schemas.microsoft.com/office/drawing/2014/main" id="{1960CCFD-A1BB-B8F3-894C-52F1805B4BC2}"/>
              </a:ext>
            </a:extLst>
          </p:cNvPr>
          <p:cNvSpPr>
            <a:spLocks noGrp="1"/>
          </p:cNvSpPr>
          <p:nvPr>
            <p:ph type="body" sz="quarter" idx="14" hasCustomPrompt="1"/>
          </p:nvPr>
        </p:nvSpPr>
        <p:spPr>
          <a:xfrm>
            <a:off x="492033" y="212832"/>
            <a:ext cx="10420477" cy="779643"/>
          </a:xfrm>
          <a:prstGeom prst="rect">
            <a:avLst/>
          </a:prstGeom>
        </p:spPr>
        <p:txBody>
          <a:bodyPr/>
          <a:lstStyle>
            <a:lvl1pPr marL="0" indent="0" algn="l">
              <a:buNone/>
              <a:defRPr sz="3600" b="1" i="0">
                <a:solidFill>
                  <a:schemeClr val="tx2"/>
                </a:solidFill>
                <a:latin typeface="Arial Black" panose="020B0604020202020204" pitchFamily="34" charset="0"/>
                <a:cs typeface="Arial Black"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Title</a:t>
            </a:r>
            <a:endParaRPr lang="en-US" dirty="0"/>
          </a:p>
        </p:txBody>
      </p:sp>
    </p:spTree>
    <p:extLst>
      <p:ext uri="{BB962C8B-B14F-4D97-AF65-F5344CB8AC3E}">
        <p14:creationId xmlns:p14="http://schemas.microsoft.com/office/powerpoint/2010/main" val="8030144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mparison">
    <p:bg>
      <p:bgRef idx="1001">
        <a:schemeClr val="bg1"/>
      </p:bgRef>
    </p:bg>
    <p:spTree>
      <p:nvGrpSpPr>
        <p:cNvPr id="1" name=""/>
        <p:cNvGrpSpPr/>
        <p:nvPr/>
      </p:nvGrpSpPr>
      <p:grpSpPr>
        <a:xfrm>
          <a:off x="0" y="0"/>
          <a:ext cx="0" cy="0"/>
          <a:chOff x="0" y="0"/>
          <a:chExt cx="0" cy="0"/>
        </a:xfrm>
      </p:grpSpPr>
      <p:sp>
        <p:nvSpPr>
          <p:cNvPr id="16" name="Rectangle: Rounded Corners 77">
            <a:extLst>
              <a:ext uri="{FF2B5EF4-FFF2-40B4-BE49-F238E27FC236}">
                <a16:creationId xmlns:a16="http://schemas.microsoft.com/office/drawing/2014/main" id="{AFAEA360-E20A-39D4-0C26-01F146CA206C}"/>
              </a:ext>
            </a:extLst>
          </p:cNvPr>
          <p:cNvSpPr/>
          <p:nvPr userDrawn="1"/>
        </p:nvSpPr>
        <p:spPr>
          <a:xfrm>
            <a:off x="4325753" y="4241656"/>
            <a:ext cx="2633045" cy="649588"/>
          </a:xfrm>
          <a:prstGeom prst="roundRect">
            <a:avLst>
              <a:gd name="adj" fmla="val 50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b="1"/>
          </a:p>
        </p:txBody>
      </p:sp>
      <p:sp>
        <p:nvSpPr>
          <p:cNvPr id="18" name="Rectangle: Rounded Corners 120">
            <a:extLst>
              <a:ext uri="{FF2B5EF4-FFF2-40B4-BE49-F238E27FC236}">
                <a16:creationId xmlns:a16="http://schemas.microsoft.com/office/drawing/2014/main" id="{906A255B-CB6F-0324-C90A-B533B63D30B2}"/>
              </a:ext>
            </a:extLst>
          </p:cNvPr>
          <p:cNvSpPr/>
          <p:nvPr userDrawn="1"/>
        </p:nvSpPr>
        <p:spPr>
          <a:xfrm flipH="1">
            <a:off x="546236" y="4241656"/>
            <a:ext cx="2680672" cy="649588"/>
          </a:xfrm>
          <a:prstGeom prst="roundRect">
            <a:avLst>
              <a:gd name="adj" fmla="val 50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b="1"/>
          </a:p>
        </p:txBody>
      </p:sp>
      <p:sp>
        <p:nvSpPr>
          <p:cNvPr id="19" name="TextBox 18">
            <a:extLst>
              <a:ext uri="{FF2B5EF4-FFF2-40B4-BE49-F238E27FC236}">
                <a16:creationId xmlns:a16="http://schemas.microsoft.com/office/drawing/2014/main" id="{649277F8-D79E-0610-10F7-A3E849972616}"/>
              </a:ext>
            </a:extLst>
          </p:cNvPr>
          <p:cNvSpPr txBox="1"/>
          <p:nvPr userDrawn="1"/>
        </p:nvSpPr>
        <p:spPr>
          <a:xfrm>
            <a:off x="1252412" y="4458728"/>
            <a:ext cx="1421330" cy="215444"/>
          </a:xfrm>
          <a:prstGeom prst="rect">
            <a:avLst/>
          </a:prstGeom>
          <a:noFill/>
        </p:spPr>
        <p:txBody>
          <a:bodyPr wrap="square" lIns="0" tIns="0" rIns="0" bIns="0" rtlCol="0" anchor="ctr">
            <a:spAutoFit/>
          </a:bodyPr>
          <a:lstStyle/>
          <a:p>
            <a:pPr algn="r">
              <a:defRPr/>
            </a:pPr>
            <a:endParaRPr lang="en-US" sz="1400" b="1" kern="0">
              <a:solidFill>
                <a:schemeClr val="tx2"/>
              </a:solidFill>
              <a:ea typeface="Open Sans" panose="020B0606030504020204" pitchFamily="34" charset="0"/>
              <a:cs typeface="Open Sans" panose="020B0606030504020204" pitchFamily="34" charset="0"/>
            </a:endParaRPr>
          </a:p>
        </p:txBody>
      </p:sp>
      <p:sp>
        <p:nvSpPr>
          <p:cNvPr id="21" name="Rectangle: Rounded Corners 54">
            <a:extLst>
              <a:ext uri="{FF2B5EF4-FFF2-40B4-BE49-F238E27FC236}">
                <a16:creationId xmlns:a16="http://schemas.microsoft.com/office/drawing/2014/main" id="{D8024814-3A9A-59BB-A5FC-E6B7A3C60248}"/>
              </a:ext>
            </a:extLst>
          </p:cNvPr>
          <p:cNvSpPr/>
          <p:nvPr userDrawn="1"/>
        </p:nvSpPr>
        <p:spPr>
          <a:xfrm>
            <a:off x="8061961" y="4241656"/>
            <a:ext cx="2633046" cy="649588"/>
          </a:xfrm>
          <a:prstGeom prst="roundRect">
            <a:avLst>
              <a:gd name="adj" fmla="val 50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b="1"/>
          </a:p>
        </p:txBody>
      </p:sp>
      <p:sp>
        <p:nvSpPr>
          <p:cNvPr id="23" name="Rectangle: Rounded Corners 154">
            <a:extLst>
              <a:ext uri="{FF2B5EF4-FFF2-40B4-BE49-F238E27FC236}">
                <a16:creationId xmlns:a16="http://schemas.microsoft.com/office/drawing/2014/main" id="{8D0717C9-7456-1AB3-3D6E-F378123C4E39}"/>
              </a:ext>
            </a:extLst>
          </p:cNvPr>
          <p:cNvSpPr/>
          <p:nvPr userDrawn="1"/>
        </p:nvSpPr>
        <p:spPr>
          <a:xfrm flipH="1">
            <a:off x="546236" y="1787606"/>
            <a:ext cx="2675534" cy="649588"/>
          </a:xfrm>
          <a:prstGeom prst="roundRect">
            <a:avLst>
              <a:gd name="adj" fmla="val 50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IN" b="1"/>
          </a:p>
        </p:txBody>
      </p:sp>
      <p:sp>
        <p:nvSpPr>
          <p:cNvPr id="25" name="Rectangle: Rounded Corners 110">
            <a:extLst>
              <a:ext uri="{FF2B5EF4-FFF2-40B4-BE49-F238E27FC236}">
                <a16:creationId xmlns:a16="http://schemas.microsoft.com/office/drawing/2014/main" id="{FB3692B9-D944-6297-B6E0-4EE3C71A09A9}"/>
              </a:ext>
            </a:extLst>
          </p:cNvPr>
          <p:cNvSpPr/>
          <p:nvPr userDrawn="1"/>
        </p:nvSpPr>
        <p:spPr>
          <a:xfrm flipH="1">
            <a:off x="4325752" y="1783664"/>
            <a:ext cx="2633046" cy="649588"/>
          </a:xfrm>
          <a:prstGeom prst="roundRect">
            <a:avLst>
              <a:gd name="adj" fmla="val 50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IN" b="1"/>
          </a:p>
        </p:txBody>
      </p:sp>
      <p:sp>
        <p:nvSpPr>
          <p:cNvPr id="27" name="Rectangle: Rounded Corners 40">
            <a:extLst>
              <a:ext uri="{FF2B5EF4-FFF2-40B4-BE49-F238E27FC236}">
                <a16:creationId xmlns:a16="http://schemas.microsoft.com/office/drawing/2014/main" id="{7C1564D3-29D3-BE0B-344F-2503E1C01F96}"/>
              </a:ext>
            </a:extLst>
          </p:cNvPr>
          <p:cNvSpPr/>
          <p:nvPr userDrawn="1"/>
        </p:nvSpPr>
        <p:spPr>
          <a:xfrm>
            <a:off x="8060545" y="1756519"/>
            <a:ext cx="2633046" cy="649588"/>
          </a:xfrm>
          <a:prstGeom prst="roundRect">
            <a:avLst>
              <a:gd name="adj" fmla="val 50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b="1"/>
          </a:p>
        </p:txBody>
      </p:sp>
      <p:pic>
        <p:nvPicPr>
          <p:cNvPr id="30" name="Graphic 29" descr="Chat outline">
            <a:extLst>
              <a:ext uri="{FF2B5EF4-FFF2-40B4-BE49-F238E27FC236}">
                <a16:creationId xmlns:a16="http://schemas.microsoft.com/office/drawing/2014/main" id="{F2D79F5F-E25D-5B7A-E442-AA2C8F56896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4519232" y="3412851"/>
            <a:ext cx="247314" cy="247314"/>
          </a:xfrm>
          <a:prstGeom prst="rect">
            <a:avLst/>
          </a:prstGeom>
        </p:spPr>
      </p:pic>
      <p:pic>
        <p:nvPicPr>
          <p:cNvPr id="31" name="Graphic 30">
            <a:extLst>
              <a:ext uri="{FF2B5EF4-FFF2-40B4-BE49-F238E27FC236}">
                <a16:creationId xmlns:a16="http://schemas.microsoft.com/office/drawing/2014/main" id="{076F47DB-3139-1D5A-B407-C3AE76EA161C}"/>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686316" y="1869627"/>
            <a:ext cx="464884" cy="464884"/>
          </a:xfrm>
          <a:prstGeom prst="rect">
            <a:avLst/>
          </a:prstGeom>
        </p:spPr>
      </p:pic>
      <p:pic>
        <p:nvPicPr>
          <p:cNvPr id="32" name="Graphic 31">
            <a:extLst>
              <a:ext uri="{FF2B5EF4-FFF2-40B4-BE49-F238E27FC236}">
                <a16:creationId xmlns:a16="http://schemas.microsoft.com/office/drawing/2014/main" id="{1409BCF3-1E21-1E8F-F086-5792E6B2559D}"/>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4506883" y="1855317"/>
            <a:ext cx="464884" cy="464884"/>
          </a:xfrm>
          <a:prstGeom prst="rect">
            <a:avLst/>
          </a:prstGeom>
        </p:spPr>
      </p:pic>
      <p:pic>
        <p:nvPicPr>
          <p:cNvPr id="33" name="Graphic 32">
            <a:extLst>
              <a:ext uri="{FF2B5EF4-FFF2-40B4-BE49-F238E27FC236}">
                <a16:creationId xmlns:a16="http://schemas.microsoft.com/office/drawing/2014/main" id="{29FE9251-BB42-1216-D6E2-A1949CF15B01}"/>
              </a:ext>
            </a:extLst>
          </p:cNvPr>
          <p:cNvPicPr>
            <a:picLocks noChangeAspect="1"/>
          </p:cNvPicPr>
          <p:nvPr userDrawn="1"/>
        </p:nvPicPr>
        <p:blipFill>
          <a:blip r:embed="rId8">
            <a:extLst>
              <a:ext uri="{96DAC541-7B7A-43D3-8B79-37D633B846F1}">
                <asvg:svgBlip xmlns:asvg="http://schemas.microsoft.com/office/drawing/2016/SVG/main" r:embed="rId9"/>
              </a:ext>
            </a:extLst>
          </a:blip>
          <a:stretch>
            <a:fillRect/>
          </a:stretch>
        </p:blipFill>
        <p:spPr>
          <a:xfrm>
            <a:off x="4434226" y="4334008"/>
            <a:ext cx="464884" cy="464884"/>
          </a:xfrm>
          <a:prstGeom prst="rect">
            <a:avLst/>
          </a:prstGeom>
        </p:spPr>
      </p:pic>
      <p:pic>
        <p:nvPicPr>
          <p:cNvPr id="34" name="Graphic 33">
            <a:extLst>
              <a:ext uri="{FF2B5EF4-FFF2-40B4-BE49-F238E27FC236}">
                <a16:creationId xmlns:a16="http://schemas.microsoft.com/office/drawing/2014/main" id="{ADFB536D-6873-9529-194A-D9E1355DE94D}"/>
              </a:ext>
            </a:extLst>
          </p:cNvPr>
          <p:cNvPicPr>
            <a:picLocks noChangeAspect="1"/>
          </p:cNvPicPr>
          <p:nvPr userDrawn="1"/>
        </p:nvPicPr>
        <p:blipFill>
          <a:blip r:embed="rId10">
            <a:extLst>
              <a:ext uri="{96DAC541-7B7A-43D3-8B79-37D633B846F1}">
                <asvg:svgBlip xmlns:asvg="http://schemas.microsoft.com/office/drawing/2016/SVG/main" r:embed="rId11"/>
              </a:ext>
            </a:extLst>
          </a:blip>
          <a:stretch>
            <a:fillRect/>
          </a:stretch>
        </p:blipFill>
        <p:spPr>
          <a:xfrm>
            <a:off x="708611" y="4414561"/>
            <a:ext cx="341651" cy="341651"/>
          </a:xfrm>
          <a:prstGeom prst="rect">
            <a:avLst/>
          </a:prstGeom>
        </p:spPr>
      </p:pic>
      <p:pic>
        <p:nvPicPr>
          <p:cNvPr id="35" name="Graphic 34">
            <a:extLst>
              <a:ext uri="{FF2B5EF4-FFF2-40B4-BE49-F238E27FC236}">
                <a16:creationId xmlns:a16="http://schemas.microsoft.com/office/drawing/2014/main" id="{7D36D9C1-79E9-07B5-DBB7-6A8D431EC4D5}"/>
              </a:ext>
            </a:extLst>
          </p:cNvPr>
          <p:cNvPicPr>
            <a:picLocks noChangeAspect="1"/>
          </p:cNvPicPr>
          <p:nvPr userDrawn="1"/>
        </p:nvPicPr>
        <p:blipFill>
          <a:blip r:embed="rId12">
            <a:extLst>
              <a:ext uri="{96DAC541-7B7A-43D3-8B79-37D633B846F1}">
                <asvg:svgBlip xmlns:asvg="http://schemas.microsoft.com/office/drawing/2016/SVG/main" r:embed="rId13"/>
              </a:ext>
            </a:extLst>
          </a:blip>
          <a:stretch>
            <a:fillRect/>
          </a:stretch>
        </p:blipFill>
        <p:spPr>
          <a:xfrm>
            <a:off x="8257623" y="4376130"/>
            <a:ext cx="418511" cy="418511"/>
          </a:xfrm>
          <a:prstGeom prst="rect">
            <a:avLst/>
          </a:prstGeom>
        </p:spPr>
      </p:pic>
      <p:pic>
        <p:nvPicPr>
          <p:cNvPr id="36" name="Graphic 35">
            <a:extLst>
              <a:ext uri="{FF2B5EF4-FFF2-40B4-BE49-F238E27FC236}">
                <a16:creationId xmlns:a16="http://schemas.microsoft.com/office/drawing/2014/main" id="{EE5ED5BA-C39F-7623-B2B9-C4B2BE0E023E}"/>
              </a:ext>
            </a:extLst>
          </p:cNvPr>
          <p:cNvPicPr>
            <a:picLocks noChangeAspect="1"/>
          </p:cNvPicPr>
          <p:nvPr userDrawn="1"/>
        </p:nvPicPr>
        <p:blipFill>
          <a:blip r:embed="rId14">
            <a:extLst>
              <a:ext uri="{96DAC541-7B7A-43D3-8B79-37D633B846F1}">
                <asvg:svgBlip xmlns:asvg="http://schemas.microsoft.com/office/drawing/2016/SVG/main" r:embed="rId15"/>
              </a:ext>
            </a:extLst>
          </a:blip>
          <a:stretch>
            <a:fillRect/>
          </a:stretch>
        </p:blipFill>
        <p:spPr>
          <a:xfrm>
            <a:off x="8251950" y="1876337"/>
            <a:ext cx="454646" cy="454646"/>
          </a:xfrm>
          <a:prstGeom prst="rect">
            <a:avLst/>
          </a:prstGeom>
        </p:spPr>
      </p:pic>
      <p:sp>
        <p:nvSpPr>
          <p:cNvPr id="38" name="Text Placeholder 9">
            <a:extLst>
              <a:ext uri="{FF2B5EF4-FFF2-40B4-BE49-F238E27FC236}">
                <a16:creationId xmlns:a16="http://schemas.microsoft.com/office/drawing/2014/main" id="{E88DB188-6ED4-CAF5-DFFC-F4D958B63F06}"/>
              </a:ext>
            </a:extLst>
          </p:cNvPr>
          <p:cNvSpPr>
            <a:spLocks noGrp="1"/>
          </p:cNvSpPr>
          <p:nvPr>
            <p:ph type="body" sz="quarter" idx="16" hasCustomPrompt="1"/>
          </p:nvPr>
        </p:nvSpPr>
        <p:spPr>
          <a:xfrm>
            <a:off x="1249891" y="1955245"/>
            <a:ext cx="1769094" cy="364956"/>
          </a:xfrm>
          <a:prstGeom prst="rect">
            <a:avLst/>
          </a:prstGeom>
        </p:spPr>
        <p:txBody>
          <a:bodyPr/>
          <a:lstStyle>
            <a:lvl1pPr marL="0" indent="0" algn="l">
              <a:buClr>
                <a:srgbClr val="283895"/>
              </a:buClr>
              <a:buFont typeface="Arial" panose="020B0604020202020204" pitchFamily="34" charset="0"/>
              <a:buNone/>
              <a:defRPr sz="1600" b="1">
                <a:solidFill>
                  <a:schemeClr val="tx2"/>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Title</a:t>
            </a:r>
            <a:endParaRPr lang="en-US" dirty="0"/>
          </a:p>
        </p:txBody>
      </p:sp>
      <p:sp>
        <p:nvSpPr>
          <p:cNvPr id="39" name="Text Placeholder 9">
            <a:extLst>
              <a:ext uri="{FF2B5EF4-FFF2-40B4-BE49-F238E27FC236}">
                <a16:creationId xmlns:a16="http://schemas.microsoft.com/office/drawing/2014/main" id="{95A19E9E-EC66-4D4C-F8E1-FC268558EDDE}"/>
              </a:ext>
            </a:extLst>
          </p:cNvPr>
          <p:cNvSpPr>
            <a:spLocks noGrp="1"/>
          </p:cNvSpPr>
          <p:nvPr>
            <p:ph type="body" sz="quarter" idx="17" hasCustomPrompt="1"/>
          </p:nvPr>
        </p:nvSpPr>
        <p:spPr>
          <a:xfrm>
            <a:off x="708612" y="2654266"/>
            <a:ext cx="2297348" cy="1370318"/>
          </a:xfrm>
          <a:prstGeom prst="rect">
            <a:avLst/>
          </a:prstGeom>
        </p:spPr>
        <p:txBody>
          <a:bodyPr/>
          <a:lstStyle>
            <a:lvl1pPr marL="0" indent="0" algn="l">
              <a:buClr>
                <a:srgbClr val="283895"/>
              </a:buClr>
              <a:buFont typeface="Arial" panose="020B0604020202020204" pitchFamily="34" charset="0"/>
              <a:buNone/>
              <a:defRPr sz="1600" b="0">
                <a:solidFill>
                  <a:schemeClr val="tx2"/>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Text can go here </a:t>
            </a:r>
            <a:endParaRPr lang="en-US" dirty="0"/>
          </a:p>
        </p:txBody>
      </p:sp>
      <p:sp>
        <p:nvSpPr>
          <p:cNvPr id="40" name="Text Placeholder 9">
            <a:extLst>
              <a:ext uri="{FF2B5EF4-FFF2-40B4-BE49-F238E27FC236}">
                <a16:creationId xmlns:a16="http://schemas.microsoft.com/office/drawing/2014/main" id="{E7538C12-5186-CF6C-13FD-A43FCE23A222}"/>
              </a:ext>
            </a:extLst>
          </p:cNvPr>
          <p:cNvSpPr>
            <a:spLocks noGrp="1"/>
          </p:cNvSpPr>
          <p:nvPr>
            <p:ph type="body" sz="quarter" idx="18" hasCustomPrompt="1"/>
          </p:nvPr>
        </p:nvSpPr>
        <p:spPr>
          <a:xfrm>
            <a:off x="5058988" y="1955245"/>
            <a:ext cx="1769094" cy="364956"/>
          </a:xfrm>
          <a:prstGeom prst="rect">
            <a:avLst/>
          </a:prstGeom>
        </p:spPr>
        <p:txBody>
          <a:bodyPr/>
          <a:lstStyle>
            <a:lvl1pPr marL="0" indent="0" algn="l">
              <a:buClr>
                <a:srgbClr val="283895"/>
              </a:buClr>
              <a:buFont typeface="Arial" panose="020B0604020202020204" pitchFamily="34" charset="0"/>
              <a:buNone/>
              <a:defRPr sz="1600" b="1">
                <a:solidFill>
                  <a:schemeClr val="tx2"/>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Title</a:t>
            </a:r>
            <a:endParaRPr lang="en-US" dirty="0"/>
          </a:p>
        </p:txBody>
      </p:sp>
      <p:sp>
        <p:nvSpPr>
          <p:cNvPr id="41" name="Text Placeholder 9">
            <a:extLst>
              <a:ext uri="{FF2B5EF4-FFF2-40B4-BE49-F238E27FC236}">
                <a16:creationId xmlns:a16="http://schemas.microsoft.com/office/drawing/2014/main" id="{57A34D3C-F376-12EF-F17A-D3BEB9D45551}"/>
              </a:ext>
            </a:extLst>
          </p:cNvPr>
          <p:cNvSpPr>
            <a:spLocks noGrp="1"/>
          </p:cNvSpPr>
          <p:nvPr>
            <p:ph type="body" sz="quarter" idx="19" hasCustomPrompt="1"/>
          </p:nvPr>
        </p:nvSpPr>
        <p:spPr>
          <a:xfrm>
            <a:off x="4517709" y="2654266"/>
            <a:ext cx="2297348" cy="1370318"/>
          </a:xfrm>
          <a:prstGeom prst="rect">
            <a:avLst/>
          </a:prstGeom>
        </p:spPr>
        <p:txBody>
          <a:bodyPr/>
          <a:lstStyle>
            <a:lvl1pPr marL="0" indent="0" algn="l">
              <a:buClr>
                <a:srgbClr val="283895"/>
              </a:buClr>
              <a:buFont typeface="Arial" panose="020B0604020202020204" pitchFamily="34" charset="0"/>
              <a:buNone/>
              <a:defRPr sz="1600" b="0">
                <a:solidFill>
                  <a:schemeClr val="tx2"/>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Text can go here </a:t>
            </a:r>
            <a:endParaRPr lang="en-US" dirty="0"/>
          </a:p>
        </p:txBody>
      </p:sp>
      <p:sp>
        <p:nvSpPr>
          <p:cNvPr id="42" name="Text Placeholder 9">
            <a:extLst>
              <a:ext uri="{FF2B5EF4-FFF2-40B4-BE49-F238E27FC236}">
                <a16:creationId xmlns:a16="http://schemas.microsoft.com/office/drawing/2014/main" id="{76B8BB9F-7D4B-4294-CCC4-895F0B776F55}"/>
              </a:ext>
            </a:extLst>
          </p:cNvPr>
          <p:cNvSpPr>
            <a:spLocks noGrp="1"/>
          </p:cNvSpPr>
          <p:nvPr>
            <p:ph type="body" sz="quarter" idx="20" hasCustomPrompt="1"/>
          </p:nvPr>
        </p:nvSpPr>
        <p:spPr>
          <a:xfrm>
            <a:off x="8793229" y="1955245"/>
            <a:ext cx="1769094" cy="364956"/>
          </a:xfrm>
          <a:prstGeom prst="rect">
            <a:avLst/>
          </a:prstGeom>
        </p:spPr>
        <p:txBody>
          <a:bodyPr/>
          <a:lstStyle>
            <a:lvl1pPr marL="0" indent="0" algn="l">
              <a:buClr>
                <a:srgbClr val="283895"/>
              </a:buClr>
              <a:buFont typeface="Arial" panose="020B0604020202020204" pitchFamily="34" charset="0"/>
              <a:buNone/>
              <a:defRPr sz="1600" b="1">
                <a:solidFill>
                  <a:schemeClr val="tx2"/>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Title</a:t>
            </a:r>
            <a:endParaRPr lang="en-US" dirty="0"/>
          </a:p>
        </p:txBody>
      </p:sp>
      <p:sp>
        <p:nvSpPr>
          <p:cNvPr id="43" name="Text Placeholder 9">
            <a:extLst>
              <a:ext uri="{FF2B5EF4-FFF2-40B4-BE49-F238E27FC236}">
                <a16:creationId xmlns:a16="http://schemas.microsoft.com/office/drawing/2014/main" id="{0D12458B-E0B6-8280-B82F-BFAE41061CA9}"/>
              </a:ext>
            </a:extLst>
          </p:cNvPr>
          <p:cNvSpPr>
            <a:spLocks noGrp="1"/>
          </p:cNvSpPr>
          <p:nvPr>
            <p:ph type="body" sz="quarter" idx="21" hasCustomPrompt="1"/>
          </p:nvPr>
        </p:nvSpPr>
        <p:spPr>
          <a:xfrm>
            <a:off x="8251950" y="2654266"/>
            <a:ext cx="2297348" cy="1370318"/>
          </a:xfrm>
          <a:prstGeom prst="rect">
            <a:avLst/>
          </a:prstGeom>
        </p:spPr>
        <p:txBody>
          <a:bodyPr/>
          <a:lstStyle>
            <a:lvl1pPr marL="0" indent="0" algn="l">
              <a:buClr>
                <a:srgbClr val="283895"/>
              </a:buClr>
              <a:buFont typeface="Arial" panose="020B0604020202020204" pitchFamily="34" charset="0"/>
              <a:buNone/>
              <a:defRPr sz="1600" b="0">
                <a:solidFill>
                  <a:schemeClr val="tx2"/>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Text can go here </a:t>
            </a:r>
            <a:endParaRPr lang="en-US" dirty="0"/>
          </a:p>
        </p:txBody>
      </p:sp>
      <p:sp>
        <p:nvSpPr>
          <p:cNvPr id="44" name="Text Placeholder 9">
            <a:extLst>
              <a:ext uri="{FF2B5EF4-FFF2-40B4-BE49-F238E27FC236}">
                <a16:creationId xmlns:a16="http://schemas.microsoft.com/office/drawing/2014/main" id="{8AED91DB-04E7-7F32-B219-EE9D189EA2B2}"/>
              </a:ext>
            </a:extLst>
          </p:cNvPr>
          <p:cNvSpPr>
            <a:spLocks noGrp="1"/>
          </p:cNvSpPr>
          <p:nvPr>
            <p:ph type="body" sz="quarter" idx="22" hasCustomPrompt="1"/>
          </p:nvPr>
        </p:nvSpPr>
        <p:spPr>
          <a:xfrm>
            <a:off x="1151200" y="4383031"/>
            <a:ext cx="1769094" cy="364956"/>
          </a:xfrm>
          <a:prstGeom prst="rect">
            <a:avLst/>
          </a:prstGeom>
        </p:spPr>
        <p:txBody>
          <a:bodyPr/>
          <a:lstStyle>
            <a:lvl1pPr marL="0" indent="0" algn="l">
              <a:buClr>
                <a:srgbClr val="283895"/>
              </a:buClr>
              <a:buFont typeface="Arial" panose="020B0604020202020204" pitchFamily="34" charset="0"/>
              <a:buNone/>
              <a:defRPr sz="1600" b="1">
                <a:solidFill>
                  <a:schemeClr val="tx2"/>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Title</a:t>
            </a:r>
            <a:endParaRPr lang="en-US" dirty="0"/>
          </a:p>
        </p:txBody>
      </p:sp>
      <p:sp>
        <p:nvSpPr>
          <p:cNvPr id="45" name="Text Placeholder 9">
            <a:extLst>
              <a:ext uri="{FF2B5EF4-FFF2-40B4-BE49-F238E27FC236}">
                <a16:creationId xmlns:a16="http://schemas.microsoft.com/office/drawing/2014/main" id="{AE079A88-E3DF-F4E1-18CD-E68D36EE042B}"/>
              </a:ext>
            </a:extLst>
          </p:cNvPr>
          <p:cNvSpPr>
            <a:spLocks noGrp="1"/>
          </p:cNvSpPr>
          <p:nvPr>
            <p:ph type="body" sz="quarter" idx="23" hasCustomPrompt="1"/>
          </p:nvPr>
        </p:nvSpPr>
        <p:spPr>
          <a:xfrm>
            <a:off x="609921" y="5082052"/>
            <a:ext cx="2297348" cy="1370318"/>
          </a:xfrm>
          <a:prstGeom prst="rect">
            <a:avLst/>
          </a:prstGeom>
        </p:spPr>
        <p:txBody>
          <a:bodyPr/>
          <a:lstStyle>
            <a:lvl1pPr marL="0" indent="0" algn="l">
              <a:buClr>
                <a:srgbClr val="283895"/>
              </a:buClr>
              <a:buFont typeface="Arial" panose="020B0604020202020204" pitchFamily="34" charset="0"/>
              <a:buNone/>
              <a:defRPr sz="1600" b="0">
                <a:solidFill>
                  <a:schemeClr val="tx2"/>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Text can go here </a:t>
            </a:r>
            <a:endParaRPr lang="en-US" dirty="0"/>
          </a:p>
        </p:txBody>
      </p:sp>
      <p:sp>
        <p:nvSpPr>
          <p:cNvPr id="46" name="Text Placeholder 9">
            <a:extLst>
              <a:ext uri="{FF2B5EF4-FFF2-40B4-BE49-F238E27FC236}">
                <a16:creationId xmlns:a16="http://schemas.microsoft.com/office/drawing/2014/main" id="{39C6179B-B131-3038-4FE8-72F1BEC6BF06}"/>
              </a:ext>
            </a:extLst>
          </p:cNvPr>
          <p:cNvSpPr>
            <a:spLocks noGrp="1"/>
          </p:cNvSpPr>
          <p:nvPr>
            <p:ph type="body" sz="quarter" idx="24" hasCustomPrompt="1"/>
          </p:nvPr>
        </p:nvSpPr>
        <p:spPr>
          <a:xfrm>
            <a:off x="5028540" y="4391256"/>
            <a:ext cx="1769094" cy="364956"/>
          </a:xfrm>
          <a:prstGeom prst="rect">
            <a:avLst/>
          </a:prstGeom>
        </p:spPr>
        <p:txBody>
          <a:bodyPr/>
          <a:lstStyle>
            <a:lvl1pPr marL="0" indent="0" algn="l">
              <a:buClr>
                <a:srgbClr val="283895"/>
              </a:buClr>
              <a:buFont typeface="Arial" panose="020B0604020202020204" pitchFamily="34" charset="0"/>
              <a:buNone/>
              <a:defRPr sz="1600" b="1">
                <a:solidFill>
                  <a:schemeClr val="tx2"/>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Title</a:t>
            </a:r>
            <a:endParaRPr lang="en-US" dirty="0"/>
          </a:p>
        </p:txBody>
      </p:sp>
      <p:sp>
        <p:nvSpPr>
          <p:cNvPr id="47" name="Text Placeholder 9">
            <a:extLst>
              <a:ext uri="{FF2B5EF4-FFF2-40B4-BE49-F238E27FC236}">
                <a16:creationId xmlns:a16="http://schemas.microsoft.com/office/drawing/2014/main" id="{1A362509-7D70-381D-05AA-96613BBF63CE}"/>
              </a:ext>
            </a:extLst>
          </p:cNvPr>
          <p:cNvSpPr>
            <a:spLocks noGrp="1"/>
          </p:cNvSpPr>
          <p:nvPr>
            <p:ph type="body" sz="quarter" idx="25" hasCustomPrompt="1"/>
          </p:nvPr>
        </p:nvSpPr>
        <p:spPr>
          <a:xfrm>
            <a:off x="4487261" y="5090277"/>
            <a:ext cx="2297348" cy="1370318"/>
          </a:xfrm>
          <a:prstGeom prst="rect">
            <a:avLst/>
          </a:prstGeom>
        </p:spPr>
        <p:txBody>
          <a:bodyPr/>
          <a:lstStyle>
            <a:lvl1pPr marL="0" indent="0" algn="l">
              <a:buClr>
                <a:srgbClr val="283895"/>
              </a:buClr>
              <a:buFont typeface="Arial" panose="020B0604020202020204" pitchFamily="34" charset="0"/>
              <a:buNone/>
              <a:defRPr sz="1600" b="0">
                <a:solidFill>
                  <a:schemeClr val="tx2"/>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Text can go here </a:t>
            </a:r>
            <a:endParaRPr lang="en-US" dirty="0"/>
          </a:p>
        </p:txBody>
      </p:sp>
      <p:sp>
        <p:nvSpPr>
          <p:cNvPr id="48" name="Text Placeholder 9">
            <a:extLst>
              <a:ext uri="{FF2B5EF4-FFF2-40B4-BE49-F238E27FC236}">
                <a16:creationId xmlns:a16="http://schemas.microsoft.com/office/drawing/2014/main" id="{EA1EAAEC-D861-2666-73CD-58D96DB99B88}"/>
              </a:ext>
            </a:extLst>
          </p:cNvPr>
          <p:cNvSpPr>
            <a:spLocks noGrp="1"/>
          </p:cNvSpPr>
          <p:nvPr>
            <p:ph type="body" sz="quarter" idx="26" hasCustomPrompt="1"/>
          </p:nvPr>
        </p:nvSpPr>
        <p:spPr>
          <a:xfrm>
            <a:off x="8768466" y="4388275"/>
            <a:ext cx="1769094" cy="364956"/>
          </a:xfrm>
          <a:prstGeom prst="rect">
            <a:avLst/>
          </a:prstGeom>
        </p:spPr>
        <p:txBody>
          <a:bodyPr/>
          <a:lstStyle>
            <a:lvl1pPr marL="0" indent="0" algn="l">
              <a:buClr>
                <a:srgbClr val="283895"/>
              </a:buClr>
              <a:buFont typeface="Arial" panose="020B0604020202020204" pitchFamily="34" charset="0"/>
              <a:buNone/>
              <a:defRPr sz="1600" b="1">
                <a:solidFill>
                  <a:schemeClr val="tx2"/>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Title</a:t>
            </a:r>
            <a:endParaRPr lang="en-US" dirty="0"/>
          </a:p>
        </p:txBody>
      </p:sp>
      <p:sp>
        <p:nvSpPr>
          <p:cNvPr id="49" name="Text Placeholder 9">
            <a:extLst>
              <a:ext uri="{FF2B5EF4-FFF2-40B4-BE49-F238E27FC236}">
                <a16:creationId xmlns:a16="http://schemas.microsoft.com/office/drawing/2014/main" id="{59E10B2C-9D22-A951-E06D-B7059FA9328A}"/>
              </a:ext>
            </a:extLst>
          </p:cNvPr>
          <p:cNvSpPr>
            <a:spLocks noGrp="1"/>
          </p:cNvSpPr>
          <p:nvPr>
            <p:ph type="body" sz="quarter" idx="27" hasCustomPrompt="1"/>
          </p:nvPr>
        </p:nvSpPr>
        <p:spPr>
          <a:xfrm>
            <a:off x="8227187" y="5087296"/>
            <a:ext cx="2297348" cy="1370318"/>
          </a:xfrm>
          <a:prstGeom prst="rect">
            <a:avLst/>
          </a:prstGeom>
        </p:spPr>
        <p:txBody>
          <a:bodyPr/>
          <a:lstStyle>
            <a:lvl1pPr marL="0" indent="0" algn="l">
              <a:buClr>
                <a:srgbClr val="283895"/>
              </a:buClr>
              <a:buFont typeface="Arial" panose="020B0604020202020204" pitchFamily="34" charset="0"/>
              <a:buNone/>
              <a:defRPr sz="1600" b="0">
                <a:solidFill>
                  <a:schemeClr val="tx2"/>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Text can go here </a:t>
            </a:r>
            <a:endParaRPr lang="en-US" dirty="0"/>
          </a:p>
        </p:txBody>
      </p:sp>
      <p:sp>
        <p:nvSpPr>
          <p:cNvPr id="3" name="TextBox 2">
            <a:extLst>
              <a:ext uri="{FF2B5EF4-FFF2-40B4-BE49-F238E27FC236}">
                <a16:creationId xmlns:a16="http://schemas.microsoft.com/office/drawing/2014/main" id="{1ADF624B-C897-88C4-AF42-EBEEF127AD8C}"/>
              </a:ext>
            </a:extLst>
          </p:cNvPr>
          <p:cNvSpPr txBox="1"/>
          <p:nvPr userDrawn="1"/>
        </p:nvSpPr>
        <p:spPr>
          <a:xfrm>
            <a:off x="6462880" y="6517575"/>
            <a:ext cx="5424320" cy="215444"/>
          </a:xfrm>
          <a:prstGeom prst="rect">
            <a:avLst/>
          </a:prstGeom>
          <a:noFill/>
        </p:spPr>
        <p:txBody>
          <a:bodyPr wrap="square" rtlCol="0">
            <a:spAutoFit/>
          </a:bodyPr>
          <a:lstStyle/>
          <a:p>
            <a:r>
              <a:rPr lang="en-GB" sz="800" b="0" i="0" dirty="0">
                <a:solidFill>
                  <a:schemeClr val="tx2"/>
                </a:solidFill>
                <a:effectLst/>
                <a:latin typeface="Arial" panose="020B0604020202020204" pitchFamily="34" charset="0"/>
                <a:cs typeface="Arial" panose="020B0604020202020204" pitchFamily="34" charset="0"/>
              </a:rPr>
              <a:t>Permission must be sought from Diaceutics if you wish to reproduce any part of this presentation</a:t>
            </a:r>
            <a:endParaRPr lang="en-US" sz="800" dirty="0">
              <a:solidFill>
                <a:schemeClr val="tx2"/>
              </a:solidFill>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EF746D21-F42D-0AE6-91B2-405722B9F93E}"/>
              </a:ext>
            </a:extLst>
          </p:cNvPr>
          <p:cNvSpPr txBox="1"/>
          <p:nvPr userDrawn="1"/>
        </p:nvSpPr>
        <p:spPr>
          <a:xfrm>
            <a:off x="364902" y="6517575"/>
            <a:ext cx="6097978" cy="246221"/>
          </a:xfrm>
          <a:prstGeom prst="rect">
            <a:avLst/>
          </a:prstGeom>
          <a:noFill/>
        </p:spPr>
        <p:txBody>
          <a:bodyPr wrap="square">
            <a:spAutoFit/>
          </a:bodyPr>
          <a:lstStyle/>
          <a:p>
            <a:r>
              <a:rPr lang="en-GB" sz="1000" b="0" i="0" u="none" strike="noStrike" dirty="0">
                <a:solidFill>
                  <a:schemeClr val="tx2"/>
                </a:solidFill>
                <a:effectLst/>
                <a:latin typeface="Arial" panose="020B0604020202020204" pitchFamily="34" charset="0"/>
                <a:cs typeface="Arial" panose="020B0604020202020204" pitchFamily="34" charset="0"/>
              </a:rPr>
              <a:t>© copyright Diaceutics 2023</a:t>
            </a:r>
            <a:endParaRPr lang="en-GB" sz="1000" dirty="0">
              <a:solidFill>
                <a:schemeClr val="tx2"/>
              </a:solidFill>
              <a:effectLst/>
              <a:latin typeface="Arial" panose="020B0604020202020204" pitchFamily="34" charset="0"/>
              <a:cs typeface="Arial" panose="020B0604020202020204" pitchFamily="34" charset="0"/>
            </a:endParaRPr>
          </a:p>
        </p:txBody>
      </p:sp>
      <p:sp>
        <p:nvSpPr>
          <p:cNvPr id="2" name="Slide Number Placeholder 1">
            <a:extLst>
              <a:ext uri="{FF2B5EF4-FFF2-40B4-BE49-F238E27FC236}">
                <a16:creationId xmlns:a16="http://schemas.microsoft.com/office/drawing/2014/main" id="{35AB045A-A4EC-7C92-B1A1-83579CA1019F}"/>
              </a:ext>
            </a:extLst>
          </p:cNvPr>
          <p:cNvSpPr>
            <a:spLocks noGrp="1"/>
          </p:cNvSpPr>
          <p:nvPr>
            <p:ph type="sldNum" sz="quarter" idx="4"/>
          </p:nvPr>
        </p:nvSpPr>
        <p:spPr>
          <a:xfrm>
            <a:off x="11427127" y="6356350"/>
            <a:ext cx="541774" cy="365125"/>
          </a:xfrm>
          <a:prstGeom prst="rect">
            <a:avLst/>
          </a:prstGeom>
        </p:spPr>
        <p:txBody>
          <a:bodyPr vert="horz" lIns="91440" tIns="45720" rIns="91440" bIns="45720" rtlCol="0" anchor="ctr"/>
          <a:lstStyle>
            <a:lvl1pPr algn="r">
              <a:defRPr sz="1200">
                <a:solidFill>
                  <a:schemeClr val="tx1"/>
                </a:solidFill>
              </a:defRPr>
            </a:lvl1pPr>
          </a:lstStyle>
          <a:p>
            <a:fld id="{F88A5A1C-692F-CB46-AE5F-56721ADD8FFC}" type="slidenum">
              <a:rPr lang="en-US" smtClean="0"/>
              <a:pPr/>
              <a:t>‹#›</a:t>
            </a:fld>
            <a:endParaRPr lang="en-US" dirty="0"/>
          </a:p>
        </p:txBody>
      </p:sp>
      <p:sp>
        <p:nvSpPr>
          <p:cNvPr id="5" name="Text Placeholder 9">
            <a:extLst>
              <a:ext uri="{FF2B5EF4-FFF2-40B4-BE49-F238E27FC236}">
                <a16:creationId xmlns:a16="http://schemas.microsoft.com/office/drawing/2014/main" id="{01B2B5C1-DEEF-3D07-3C2B-15A328503B21}"/>
              </a:ext>
            </a:extLst>
          </p:cNvPr>
          <p:cNvSpPr>
            <a:spLocks noGrp="1"/>
          </p:cNvSpPr>
          <p:nvPr>
            <p:ph type="body" sz="quarter" idx="14" hasCustomPrompt="1"/>
          </p:nvPr>
        </p:nvSpPr>
        <p:spPr>
          <a:xfrm>
            <a:off x="492033" y="500516"/>
            <a:ext cx="10420477" cy="779643"/>
          </a:xfrm>
          <a:prstGeom prst="rect">
            <a:avLst/>
          </a:prstGeom>
        </p:spPr>
        <p:txBody>
          <a:bodyPr/>
          <a:lstStyle>
            <a:lvl1pPr marL="0" indent="0" algn="l">
              <a:buNone/>
              <a:defRPr sz="3600" b="1" i="0">
                <a:solidFill>
                  <a:schemeClr val="tx2"/>
                </a:solidFill>
                <a:latin typeface="Arial Black" panose="020B0604020202020204" pitchFamily="34" charset="0"/>
                <a:cs typeface="Arial Black"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Title</a:t>
            </a:r>
            <a:endParaRPr lang="en-US" dirty="0"/>
          </a:p>
        </p:txBody>
      </p:sp>
    </p:spTree>
    <p:extLst>
      <p:ext uri="{BB962C8B-B14F-4D97-AF65-F5344CB8AC3E}">
        <p14:creationId xmlns:p14="http://schemas.microsoft.com/office/powerpoint/2010/main" val="2158693440"/>
      </p:ext>
    </p:extLst>
  </p:cSld>
  <p:clrMapOvr>
    <a:overrideClrMapping bg1="dk1" tx1="lt1" bg2="dk2" tx2="lt2" accent1="accent1" accent2="accent2" accent3="accent3" accent4="accent4" accent5="accent5" accent6="accent6" hlink="hlink" folHlink="folHlink"/>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8" name="Rounded Rectangle 7">
            <a:extLst>
              <a:ext uri="{FF2B5EF4-FFF2-40B4-BE49-F238E27FC236}">
                <a16:creationId xmlns:a16="http://schemas.microsoft.com/office/drawing/2014/main" id="{BBFAA7D0-B835-8222-9974-AAAAA7D366BA}"/>
              </a:ext>
            </a:extLst>
          </p:cNvPr>
          <p:cNvSpPr/>
          <p:nvPr userDrawn="1"/>
        </p:nvSpPr>
        <p:spPr>
          <a:xfrm>
            <a:off x="8238662" y="1149879"/>
            <a:ext cx="2517732" cy="533201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a:extLst>
              <a:ext uri="{FF2B5EF4-FFF2-40B4-BE49-F238E27FC236}">
                <a16:creationId xmlns:a16="http://schemas.microsoft.com/office/drawing/2014/main" id="{3E68FD44-07B2-5BFE-8AC9-AC8C028B3047}"/>
              </a:ext>
            </a:extLst>
          </p:cNvPr>
          <p:cNvSpPr/>
          <p:nvPr userDrawn="1"/>
        </p:nvSpPr>
        <p:spPr>
          <a:xfrm>
            <a:off x="8710801" y="376109"/>
            <a:ext cx="1447332" cy="1447332"/>
          </a:xfrm>
          <a:prstGeom prst="ellips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ounded Rectangle 5">
            <a:extLst>
              <a:ext uri="{FF2B5EF4-FFF2-40B4-BE49-F238E27FC236}">
                <a16:creationId xmlns:a16="http://schemas.microsoft.com/office/drawing/2014/main" id="{854A17BE-E91F-2BB4-FCF1-F4C1D2E49A42}"/>
              </a:ext>
            </a:extLst>
          </p:cNvPr>
          <p:cNvSpPr/>
          <p:nvPr userDrawn="1"/>
        </p:nvSpPr>
        <p:spPr>
          <a:xfrm>
            <a:off x="5569812" y="1149879"/>
            <a:ext cx="2517732" cy="5332012"/>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a:extLst>
              <a:ext uri="{FF2B5EF4-FFF2-40B4-BE49-F238E27FC236}">
                <a16:creationId xmlns:a16="http://schemas.microsoft.com/office/drawing/2014/main" id="{8AA97AE5-0FDD-C697-14C2-D414771D4DCB}"/>
              </a:ext>
            </a:extLst>
          </p:cNvPr>
          <p:cNvSpPr/>
          <p:nvPr userDrawn="1"/>
        </p:nvSpPr>
        <p:spPr>
          <a:xfrm>
            <a:off x="6041951" y="376109"/>
            <a:ext cx="1447332" cy="1447332"/>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ounded Rectangle 3">
            <a:extLst>
              <a:ext uri="{FF2B5EF4-FFF2-40B4-BE49-F238E27FC236}">
                <a16:creationId xmlns:a16="http://schemas.microsoft.com/office/drawing/2014/main" id="{BA0851C7-E1D0-0740-9EFB-2A1080B15DE3}"/>
              </a:ext>
            </a:extLst>
          </p:cNvPr>
          <p:cNvSpPr/>
          <p:nvPr userDrawn="1"/>
        </p:nvSpPr>
        <p:spPr>
          <a:xfrm>
            <a:off x="2895701" y="1149879"/>
            <a:ext cx="2517732" cy="5332012"/>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Oval 4">
            <a:extLst>
              <a:ext uri="{FF2B5EF4-FFF2-40B4-BE49-F238E27FC236}">
                <a16:creationId xmlns:a16="http://schemas.microsoft.com/office/drawing/2014/main" id="{B1015070-4F87-B34B-72B2-A63EF97927F4}"/>
              </a:ext>
            </a:extLst>
          </p:cNvPr>
          <p:cNvSpPr/>
          <p:nvPr userDrawn="1"/>
        </p:nvSpPr>
        <p:spPr>
          <a:xfrm>
            <a:off x="3367840" y="376109"/>
            <a:ext cx="1447332" cy="1447332"/>
          </a:xfrm>
          <a:prstGeom prst="ellipse">
            <a:avLst/>
          </a:prstGeom>
          <a:solidFill>
            <a:schemeClr val="bg1"/>
          </a:solidFill>
          <a:ln w="2857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ounded Rectangle 1">
            <a:extLst>
              <a:ext uri="{FF2B5EF4-FFF2-40B4-BE49-F238E27FC236}">
                <a16:creationId xmlns:a16="http://schemas.microsoft.com/office/drawing/2014/main" id="{AD5002CE-2B70-B753-6DE9-742D1A7946F4}"/>
              </a:ext>
            </a:extLst>
          </p:cNvPr>
          <p:cNvSpPr/>
          <p:nvPr userDrawn="1"/>
        </p:nvSpPr>
        <p:spPr>
          <a:xfrm>
            <a:off x="221590" y="1149879"/>
            <a:ext cx="2517732" cy="5332012"/>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Oval 2">
            <a:extLst>
              <a:ext uri="{FF2B5EF4-FFF2-40B4-BE49-F238E27FC236}">
                <a16:creationId xmlns:a16="http://schemas.microsoft.com/office/drawing/2014/main" id="{9285F405-9F1F-8AEB-C624-7B130FC6A75B}"/>
              </a:ext>
            </a:extLst>
          </p:cNvPr>
          <p:cNvSpPr/>
          <p:nvPr userDrawn="1"/>
        </p:nvSpPr>
        <p:spPr>
          <a:xfrm>
            <a:off x="693729" y="376109"/>
            <a:ext cx="1447332" cy="1447332"/>
          </a:xfrm>
          <a:prstGeom prst="ellipse">
            <a:avLst/>
          </a:prstGeom>
          <a:solidFill>
            <a:schemeClr val="bg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 Placeholder 9">
            <a:extLst>
              <a:ext uri="{FF2B5EF4-FFF2-40B4-BE49-F238E27FC236}">
                <a16:creationId xmlns:a16="http://schemas.microsoft.com/office/drawing/2014/main" id="{D9B5A067-0324-F18C-3456-2604FA33C8D5}"/>
              </a:ext>
            </a:extLst>
          </p:cNvPr>
          <p:cNvSpPr>
            <a:spLocks noGrp="1"/>
          </p:cNvSpPr>
          <p:nvPr>
            <p:ph type="body" sz="quarter" idx="16" hasCustomPrompt="1"/>
          </p:nvPr>
        </p:nvSpPr>
        <p:spPr>
          <a:xfrm>
            <a:off x="444137" y="2027726"/>
            <a:ext cx="2072641" cy="364956"/>
          </a:xfrm>
          <a:prstGeom prst="rect">
            <a:avLst/>
          </a:prstGeom>
        </p:spPr>
        <p:txBody>
          <a:bodyPr/>
          <a:lstStyle>
            <a:lvl1pPr marL="0" indent="0" algn="ctr">
              <a:buClr>
                <a:srgbClr val="283895"/>
              </a:buClr>
              <a:buFont typeface="Arial" panose="020B0604020202020204" pitchFamily="34" charset="0"/>
              <a:buNone/>
              <a:defRPr sz="1600" b="1">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Title</a:t>
            </a:r>
            <a:endParaRPr lang="en-US" dirty="0"/>
          </a:p>
        </p:txBody>
      </p:sp>
      <p:sp>
        <p:nvSpPr>
          <p:cNvPr id="12" name="Text Placeholder 9">
            <a:extLst>
              <a:ext uri="{FF2B5EF4-FFF2-40B4-BE49-F238E27FC236}">
                <a16:creationId xmlns:a16="http://schemas.microsoft.com/office/drawing/2014/main" id="{46943ABD-1DCC-D4B8-D22D-A51E7E69A386}"/>
              </a:ext>
            </a:extLst>
          </p:cNvPr>
          <p:cNvSpPr>
            <a:spLocks noGrp="1"/>
          </p:cNvSpPr>
          <p:nvPr>
            <p:ph type="body" sz="quarter" idx="17" hasCustomPrompt="1"/>
          </p:nvPr>
        </p:nvSpPr>
        <p:spPr>
          <a:xfrm>
            <a:off x="444136" y="2519759"/>
            <a:ext cx="2072641" cy="3611075"/>
          </a:xfrm>
          <a:prstGeom prst="rect">
            <a:avLst/>
          </a:prstGeom>
        </p:spPr>
        <p:txBody>
          <a:bodyPr/>
          <a:lstStyle>
            <a:lvl1pPr marL="0" indent="0" algn="ctr">
              <a:buClr>
                <a:srgbClr val="283895"/>
              </a:buClr>
              <a:buFont typeface="Arial" panose="020B0604020202020204" pitchFamily="34" charset="0"/>
              <a:buNone/>
              <a:defRPr sz="1600" b="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Text can go here </a:t>
            </a:r>
            <a:endParaRPr lang="en-US" dirty="0"/>
          </a:p>
        </p:txBody>
      </p:sp>
      <p:sp>
        <p:nvSpPr>
          <p:cNvPr id="13" name="Text Placeholder 9">
            <a:extLst>
              <a:ext uri="{FF2B5EF4-FFF2-40B4-BE49-F238E27FC236}">
                <a16:creationId xmlns:a16="http://schemas.microsoft.com/office/drawing/2014/main" id="{AB16C573-B8F8-4825-4D35-DD84E8319475}"/>
              </a:ext>
            </a:extLst>
          </p:cNvPr>
          <p:cNvSpPr>
            <a:spLocks noGrp="1"/>
          </p:cNvSpPr>
          <p:nvPr>
            <p:ph type="body" sz="quarter" idx="18" hasCustomPrompt="1"/>
          </p:nvPr>
        </p:nvSpPr>
        <p:spPr>
          <a:xfrm>
            <a:off x="3082834" y="2027726"/>
            <a:ext cx="2072641" cy="364956"/>
          </a:xfrm>
          <a:prstGeom prst="rect">
            <a:avLst/>
          </a:prstGeom>
        </p:spPr>
        <p:txBody>
          <a:bodyPr/>
          <a:lstStyle>
            <a:lvl1pPr marL="0" indent="0" algn="ctr">
              <a:buClr>
                <a:srgbClr val="283895"/>
              </a:buClr>
              <a:buFont typeface="Arial" panose="020B0604020202020204" pitchFamily="34" charset="0"/>
              <a:buNone/>
              <a:defRPr sz="1600" b="1">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Title</a:t>
            </a:r>
            <a:endParaRPr lang="en-US" dirty="0"/>
          </a:p>
        </p:txBody>
      </p:sp>
      <p:sp>
        <p:nvSpPr>
          <p:cNvPr id="14" name="Text Placeholder 9">
            <a:extLst>
              <a:ext uri="{FF2B5EF4-FFF2-40B4-BE49-F238E27FC236}">
                <a16:creationId xmlns:a16="http://schemas.microsoft.com/office/drawing/2014/main" id="{A5ED7083-7E33-E338-6634-79E56EE52CB2}"/>
              </a:ext>
            </a:extLst>
          </p:cNvPr>
          <p:cNvSpPr>
            <a:spLocks noGrp="1"/>
          </p:cNvSpPr>
          <p:nvPr>
            <p:ph type="body" sz="quarter" idx="19" hasCustomPrompt="1"/>
          </p:nvPr>
        </p:nvSpPr>
        <p:spPr>
          <a:xfrm>
            <a:off x="3082833" y="2519759"/>
            <a:ext cx="2072641" cy="3611075"/>
          </a:xfrm>
          <a:prstGeom prst="rect">
            <a:avLst/>
          </a:prstGeom>
        </p:spPr>
        <p:txBody>
          <a:bodyPr/>
          <a:lstStyle>
            <a:lvl1pPr marL="0" indent="0" algn="ctr">
              <a:buClr>
                <a:srgbClr val="283895"/>
              </a:buClr>
              <a:buFont typeface="Arial" panose="020B0604020202020204" pitchFamily="34" charset="0"/>
              <a:buNone/>
              <a:defRPr sz="1600" b="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Text can go here </a:t>
            </a:r>
            <a:endParaRPr lang="en-US" dirty="0"/>
          </a:p>
        </p:txBody>
      </p:sp>
      <p:sp>
        <p:nvSpPr>
          <p:cNvPr id="15" name="Text Placeholder 9">
            <a:extLst>
              <a:ext uri="{FF2B5EF4-FFF2-40B4-BE49-F238E27FC236}">
                <a16:creationId xmlns:a16="http://schemas.microsoft.com/office/drawing/2014/main" id="{323B9A98-C18D-A954-EBF3-8B1DAB8F4DC2}"/>
              </a:ext>
            </a:extLst>
          </p:cNvPr>
          <p:cNvSpPr>
            <a:spLocks noGrp="1"/>
          </p:cNvSpPr>
          <p:nvPr>
            <p:ph type="body" sz="quarter" idx="20" hasCustomPrompt="1"/>
          </p:nvPr>
        </p:nvSpPr>
        <p:spPr>
          <a:xfrm>
            <a:off x="5756367" y="2027726"/>
            <a:ext cx="2072641" cy="364956"/>
          </a:xfrm>
          <a:prstGeom prst="rect">
            <a:avLst/>
          </a:prstGeom>
        </p:spPr>
        <p:txBody>
          <a:bodyPr/>
          <a:lstStyle>
            <a:lvl1pPr marL="0" indent="0" algn="ctr">
              <a:buClr>
                <a:srgbClr val="283895"/>
              </a:buClr>
              <a:buFont typeface="Arial" panose="020B0604020202020204" pitchFamily="34" charset="0"/>
              <a:buNone/>
              <a:defRPr sz="1600" b="1">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Title</a:t>
            </a:r>
            <a:endParaRPr lang="en-US" dirty="0"/>
          </a:p>
        </p:txBody>
      </p:sp>
      <p:sp>
        <p:nvSpPr>
          <p:cNvPr id="16" name="Text Placeholder 9">
            <a:extLst>
              <a:ext uri="{FF2B5EF4-FFF2-40B4-BE49-F238E27FC236}">
                <a16:creationId xmlns:a16="http://schemas.microsoft.com/office/drawing/2014/main" id="{420FA95C-7F4D-94D3-2D0A-05A98F331C25}"/>
              </a:ext>
            </a:extLst>
          </p:cNvPr>
          <p:cNvSpPr>
            <a:spLocks noGrp="1"/>
          </p:cNvSpPr>
          <p:nvPr>
            <p:ph type="body" sz="quarter" idx="21" hasCustomPrompt="1"/>
          </p:nvPr>
        </p:nvSpPr>
        <p:spPr>
          <a:xfrm>
            <a:off x="5756366" y="2519759"/>
            <a:ext cx="2072641" cy="3611075"/>
          </a:xfrm>
          <a:prstGeom prst="rect">
            <a:avLst/>
          </a:prstGeom>
        </p:spPr>
        <p:txBody>
          <a:bodyPr/>
          <a:lstStyle>
            <a:lvl1pPr marL="0" indent="0" algn="ctr">
              <a:buClr>
                <a:srgbClr val="283895"/>
              </a:buClr>
              <a:buFont typeface="Arial" panose="020B0604020202020204" pitchFamily="34" charset="0"/>
              <a:buNone/>
              <a:defRPr sz="1600" b="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Text can go here </a:t>
            </a:r>
            <a:endParaRPr lang="en-US" dirty="0"/>
          </a:p>
        </p:txBody>
      </p:sp>
      <p:sp>
        <p:nvSpPr>
          <p:cNvPr id="17" name="Text Placeholder 9">
            <a:extLst>
              <a:ext uri="{FF2B5EF4-FFF2-40B4-BE49-F238E27FC236}">
                <a16:creationId xmlns:a16="http://schemas.microsoft.com/office/drawing/2014/main" id="{8251BE5C-CC58-9660-5142-41C6BF5B126D}"/>
              </a:ext>
            </a:extLst>
          </p:cNvPr>
          <p:cNvSpPr>
            <a:spLocks noGrp="1"/>
          </p:cNvSpPr>
          <p:nvPr>
            <p:ph type="body" sz="quarter" idx="22" hasCustomPrompt="1"/>
          </p:nvPr>
        </p:nvSpPr>
        <p:spPr>
          <a:xfrm>
            <a:off x="8429900" y="2027726"/>
            <a:ext cx="2072641" cy="364956"/>
          </a:xfrm>
          <a:prstGeom prst="rect">
            <a:avLst/>
          </a:prstGeom>
        </p:spPr>
        <p:txBody>
          <a:bodyPr/>
          <a:lstStyle>
            <a:lvl1pPr marL="0" indent="0" algn="ctr">
              <a:buClr>
                <a:srgbClr val="283895"/>
              </a:buClr>
              <a:buFont typeface="Arial" panose="020B0604020202020204" pitchFamily="34" charset="0"/>
              <a:buNone/>
              <a:defRPr sz="1600" b="1">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Title</a:t>
            </a:r>
            <a:endParaRPr lang="en-US" dirty="0"/>
          </a:p>
        </p:txBody>
      </p:sp>
      <p:sp>
        <p:nvSpPr>
          <p:cNvPr id="18" name="Text Placeholder 9">
            <a:extLst>
              <a:ext uri="{FF2B5EF4-FFF2-40B4-BE49-F238E27FC236}">
                <a16:creationId xmlns:a16="http://schemas.microsoft.com/office/drawing/2014/main" id="{68DEBC15-05A0-8EF5-BDF1-010D44186DDF}"/>
              </a:ext>
            </a:extLst>
          </p:cNvPr>
          <p:cNvSpPr>
            <a:spLocks noGrp="1"/>
          </p:cNvSpPr>
          <p:nvPr>
            <p:ph type="body" sz="quarter" idx="23" hasCustomPrompt="1"/>
          </p:nvPr>
        </p:nvSpPr>
        <p:spPr>
          <a:xfrm>
            <a:off x="8429899" y="2519759"/>
            <a:ext cx="2072641" cy="3611075"/>
          </a:xfrm>
          <a:prstGeom prst="rect">
            <a:avLst/>
          </a:prstGeom>
        </p:spPr>
        <p:txBody>
          <a:bodyPr/>
          <a:lstStyle>
            <a:lvl1pPr marL="0" indent="0" algn="ctr">
              <a:buClr>
                <a:srgbClr val="283895"/>
              </a:buClr>
              <a:buFont typeface="Arial" panose="020B0604020202020204" pitchFamily="34" charset="0"/>
              <a:buNone/>
              <a:defRPr sz="1600" b="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Text can go here </a:t>
            </a:r>
            <a:endParaRPr lang="en-US" dirty="0"/>
          </a:p>
        </p:txBody>
      </p:sp>
      <p:pic>
        <p:nvPicPr>
          <p:cNvPr id="20" name="Graphic 19">
            <a:extLst>
              <a:ext uri="{FF2B5EF4-FFF2-40B4-BE49-F238E27FC236}">
                <a16:creationId xmlns:a16="http://schemas.microsoft.com/office/drawing/2014/main" id="{ED3E924D-42D5-5C91-05CA-366A6463A7C4}"/>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94682" y="714640"/>
            <a:ext cx="845426" cy="845426"/>
          </a:xfrm>
          <a:prstGeom prst="rect">
            <a:avLst/>
          </a:prstGeom>
        </p:spPr>
      </p:pic>
      <p:pic>
        <p:nvPicPr>
          <p:cNvPr id="22" name="Graphic 21">
            <a:extLst>
              <a:ext uri="{FF2B5EF4-FFF2-40B4-BE49-F238E27FC236}">
                <a16:creationId xmlns:a16="http://schemas.microsoft.com/office/drawing/2014/main" id="{23117B54-8C5E-81C8-AF88-590BCDF734A9}"/>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3685930" y="679512"/>
            <a:ext cx="893080" cy="893080"/>
          </a:xfrm>
          <a:prstGeom prst="rect">
            <a:avLst/>
          </a:prstGeom>
        </p:spPr>
      </p:pic>
      <p:pic>
        <p:nvPicPr>
          <p:cNvPr id="24" name="Graphic 23">
            <a:extLst>
              <a:ext uri="{FF2B5EF4-FFF2-40B4-BE49-F238E27FC236}">
                <a16:creationId xmlns:a16="http://schemas.microsoft.com/office/drawing/2014/main" id="{5DCB3AEA-F775-6B75-B631-7DC5EF99E56C}"/>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9014423" y="669001"/>
            <a:ext cx="803384" cy="803384"/>
          </a:xfrm>
          <a:prstGeom prst="rect">
            <a:avLst/>
          </a:prstGeom>
        </p:spPr>
      </p:pic>
      <p:pic>
        <p:nvPicPr>
          <p:cNvPr id="21" name="Picture 20" descr="Background pattern, icon&#10;&#10;Description automatically generated">
            <a:extLst>
              <a:ext uri="{FF2B5EF4-FFF2-40B4-BE49-F238E27FC236}">
                <a16:creationId xmlns:a16="http://schemas.microsoft.com/office/drawing/2014/main" id="{78FFF353-7D01-11BD-2B26-FD2CE8DFE200}"/>
              </a:ext>
            </a:extLst>
          </p:cNvPr>
          <p:cNvPicPr>
            <a:picLocks noChangeAspect="1"/>
          </p:cNvPicPr>
          <p:nvPr userDrawn="1"/>
        </p:nvPicPr>
        <p:blipFill>
          <a:blip r:embed="rId8"/>
          <a:stretch>
            <a:fillRect/>
          </a:stretch>
        </p:blipFill>
        <p:spPr>
          <a:xfrm>
            <a:off x="6548551" y="658821"/>
            <a:ext cx="578846" cy="845096"/>
          </a:xfrm>
          <a:prstGeom prst="rect">
            <a:avLst/>
          </a:prstGeom>
        </p:spPr>
      </p:pic>
      <p:sp>
        <p:nvSpPr>
          <p:cNvPr id="10" name="TextBox 9">
            <a:extLst>
              <a:ext uri="{FF2B5EF4-FFF2-40B4-BE49-F238E27FC236}">
                <a16:creationId xmlns:a16="http://schemas.microsoft.com/office/drawing/2014/main" id="{7E09D7C3-ACFB-4288-9B23-B22D3065C2A1}"/>
              </a:ext>
            </a:extLst>
          </p:cNvPr>
          <p:cNvSpPr txBox="1"/>
          <p:nvPr userDrawn="1"/>
        </p:nvSpPr>
        <p:spPr>
          <a:xfrm>
            <a:off x="6462880" y="6517575"/>
            <a:ext cx="5424320" cy="215444"/>
          </a:xfrm>
          <a:prstGeom prst="rect">
            <a:avLst/>
          </a:prstGeom>
          <a:noFill/>
        </p:spPr>
        <p:txBody>
          <a:bodyPr wrap="square" rtlCol="0">
            <a:spAutoFit/>
          </a:bodyPr>
          <a:lstStyle/>
          <a:p>
            <a:r>
              <a:rPr lang="en-GB" sz="800" b="0" i="0" dirty="0">
                <a:solidFill>
                  <a:schemeClr val="bg1">
                    <a:lumMod val="85000"/>
                  </a:schemeClr>
                </a:solidFill>
                <a:effectLst/>
                <a:latin typeface="Arial" panose="020B0604020202020204" pitchFamily="34" charset="0"/>
                <a:cs typeface="Arial" panose="020B0604020202020204" pitchFamily="34" charset="0"/>
              </a:rPr>
              <a:t>Permission must be sought from Diaceutics if you wish to reproduce any part of this presentation</a:t>
            </a:r>
            <a:endParaRPr lang="en-US" sz="800" dirty="0">
              <a:solidFill>
                <a:schemeClr val="bg1">
                  <a:lumMod val="85000"/>
                </a:schemeClr>
              </a:solidFill>
              <a:latin typeface="Arial" panose="020B0604020202020204" pitchFamily="34" charset="0"/>
              <a:cs typeface="Arial" panose="020B0604020202020204" pitchFamily="34" charset="0"/>
            </a:endParaRPr>
          </a:p>
        </p:txBody>
      </p:sp>
      <p:sp>
        <p:nvSpPr>
          <p:cNvPr id="23" name="TextBox 22">
            <a:extLst>
              <a:ext uri="{FF2B5EF4-FFF2-40B4-BE49-F238E27FC236}">
                <a16:creationId xmlns:a16="http://schemas.microsoft.com/office/drawing/2014/main" id="{5887FC1E-3A86-9387-F603-6AFE5E1BB883}"/>
              </a:ext>
            </a:extLst>
          </p:cNvPr>
          <p:cNvSpPr txBox="1"/>
          <p:nvPr userDrawn="1"/>
        </p:nvSpPr>
        <p:spPr>
          <a:xfrm>
            <a:off x="364902" y="6517575"/>
            <a:ext cx="6097978" cy="246221"/>
          </a:xfrm>
          <a:prstGeom prst="rect">
            <a:avLst/>
          </a:prstGeom>
          <a:noFill/>
        </p:spPr>
        <p:txBody>
          <a:bodyPr wrap="square">
            <a:spAutoFit/>
          </a:bodyPr>
          <a:lstStyle/>
          <a:p>
            <a:r>
              <a:rPr lang="en-GB" sz="1000" b="0" i="0" u="none" strike="noStrike" dirty="0">
                <a:solidFill>
                  <a:schemeClr val="bg1">
                    <a:lumMod val="85000"/>
                  </a:schemeClr>
                </a:solidFill>
                <a:effectLst/>
                <a:latin typeface="Arial" panose="020B0604020202020204" pitchFamily="34" charset="0"/>
                <a:cs typeface="Arial" panose="020B0604020202020204" pitchFamily="34" charset="0"/>
              </a:rPr>
              <a:t>© copyright Diaceutics 2023</a:t>
            </a:r>
            <a:endParaRPr lang="en-GB" sz="1000" dirty="0">
              <a:solidFill>
                <a:schemeClr val="bg1">
                  <a:lumMod val="85000"/>
                </a:schemeClr>
              </a:solidFill>
              <a:effectLst/>
              <a:latin typeface="Arial" panose="020B0604020202020204" pitchFamily="34" charset="0"/>
              <a:cs typeface="Arial" panose="020B0604020202020204" pitchFamily="34" charset="0"/>
            </a:endParaRPr>
          </a:p>
        </p:txBody>
      </p:sp>
      <p:sp>
        <p:nvSpPr>
          <p:cNvPr id="19" name="Slide Number Placeholder 1">
            <a:extLst>
              <a:ext uri="{FF2B5EF4-FFF2-40B4-BE49-F238E27FC236}">
                <a16:creationId xmlns:a16="http://schemas.microsoft.com/office/drawing/2014/main" id="{3D358D36-EED6-CD15-15C5-01D1FF6C1A87}"/>
              </a:ext>
            </a:extLst>
          </p:cNvPr>
          <p:cNvSpPr>
            <a:spLocks noGrp="1"/>
          </p:cNvSpPr>
          <p:nvPr>
            <p:ph type="sldNum" sz="quarter" idx="4"/>
          </p:nvPr>
        </p:nvSpPr>
        <p:spPr>
          <a:xfrm>
            <a:off x="11427127" y="6356350"/>
            <a:ext cx="541774" cy="365125"/>
          </a:xfrm>
          <a:prstGeom prst="rect">
            <a:avLst/>
          </a:prstGeom>
        </p:spPr>
        <p:txBody>
          <a:bodyPr vert="horz" lIns="91440" tIns="45720" rIns="91440" bIns="45720" rtlCol="0" anchor="ctr"/>
          <a:lstStyle>
            <a:lvl1pPr algn="r">
              <a:defRPr sz="1200">
                <a:solidFill>
                  <a:schemeClr val="bg1"/>
                </a:solidFill>
              </a:defRPr>
            </a:lvl1pPr>
          </a:lstStyle>
          <a:p>
            <a:fld id="{F88A5A1C-692F-CB46-AE5F-56721ADD8FFC}" type="slidenum">
              <a:rPr lang="en-US" smtClean="0"/>
              <a:pPr/>
              <a:t>‹#›</a:t>
            </a:fld>
            <a:endParaRPr lang="en-US" dirty="0"/>
          </a:p>
        </p:txBody>
      </p:sp>
    </p:spTree>
    <p:extLst>
      <p:ext uri="{BB962C8B-B14F-4D97-AF65-F5344CB8AC3E}">
        <p14:creationId xmlns:p14="http://schemas.microsoft.com/office/powerpoint/2010/main" val="195920448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Vertical Title and Text">
    <p:spTree>
      <p:nvGrpSpPr>
        <p:cNvPr id="1" name=""/>
        <p:cNvGrpSpPr/>
        <p:nvPr/>
      </p:nvGrpSpPr>
      <p:grpSpPr>
        <a:xfrm>
          <a:off x="0" y="0"/>
          <a:ext cx="0" cy="0"/>
          <a:chOff x="0" y="0"/>
          <a:chExt cx="0" cy="0"/>
        </a:xfrm>
      </p:grpSpPr>
      <p:sp>
        <p:nvSpPr>
          <p:cNvPr id="7" name="Text Placeholder 9">
            <a:extLst>
              <a:ext uri="{FF2B5EF4-FFF2-40B4-BE49-F238E27FC236}">
                <a16:creationId xmlns:a16="http://schemas.microsoft.com/office/drawing/2014/main" id="{3876707B-8AF7-3B50-6488-7A78F402A212}"/>
              </a:ext>
            </a:extLst>
          </p:cNvPr>
          <p:cNvSpPr>
            <a:spLocks noGrp="1"/>
          </p:cNvSpPr>
          <p:nvPr>
            <p:ph type="body" sz="quarter" idx="14" hasCustomPrompt="1"/>
          </p:nvPr>
        </p:nvSpPr>
        <p:spPr>
          <a:xfrm>
            <a:off x="492033" y="500516"/>
            <a:ext cx="5037909" cy="779643"/>
          </a:xfrm>
          <a:prstGeom prst="rect">
            <a:avLst/>
          </a:prstGeom>
        </p:spPr>
        <p:txBody>
          <a:bodyPr/>
          <a:lstStyle>
            <a:lvl1pPr marL="0" indent="0" algn="l">
              <a:buNone/>
              <a:defRPr sz="3600" b="1" i="0">
                <a:solidFill>
                  <a:schemeClr val="tx2"/>
                </a:solidFill>
                <a:latin typeface="Arial Black" panose="020B0604020202020204" pitchFamily="34" charset="0"/>
                <a:cs typeface="Arial Black"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Title</a:t>
            </a:r>
            <a:endParaRPr lang="en-US" dirty="0"/>
          </a:p>
        </p:txBody>
      </p:sp>
      <p:sp>
        <p:nvSpPr>
          <p:cNvPr id="10" name="Text Placeholder 9">
            <a:extLst>
              <a:ext uri="{FF2B5EF4-FFF2-40B4-BE49-F238E27FC236}">
                <a16:creationId xmlns:a16="http://schemas.microsoft.com/office/drawing/2014/main" id="{5DDC1C84-2907-9E44-0144-4E08B1380CBB}"/>
              </a:ext>
            </a:extLst>
          </p:cNvPr>
          <p:cNvSpPr>
            <a:spLocks noGrp="1"/>
          </p:cNvSpPr>
          <p:nvPr>
            <p:ph type="body" sz="quarter" idx="15" hasCustomPrompt="1"/>
          </p:nvPr>
        </p:nvSpPr>
        <p:spPr>
          <a:xfrm>
            <a:off x="788126" y="2138758"/>
            <a:ext cx="1841863" cy="970202"/>
          </a:xfrm>
          <a:prstGeom prst="rect">
            <a:avLst/>
          </a:prstGeom>
        </p:spPr>
        <p:txBody>
          <a:bodyPr/>
          <a:lstStyle>
            <a:lvl1pPr marL="0" indent="0" algn="l">
              <a:buClr>
                <a:srgbClr val="283895"/>
              </a:buClr>
              <a:buFont typeface="Arial" panose="020B0604020202020204" pitchFamily="34" charset="0"/>
              <a:buNone/>
              <a:defRPr sz="1600">
                <a:solidFill>
                  <a:srgbClr val="0B1B47"/>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Text can go here </a:t>
            </a:r>
            <a:endParaRPr lang="en-US" dirty="0"/>
          </a:p>
        </p:txBody>
      </p:sp>
      <p:sp>
        <p:nvSpPr>
          <p:cNvPr id="11" name="Text Placeholder 9">
            <a:extLst>
              <a:ext uri="{FF2B5EF4-FFF2-40B4-BE49-F238E27FC236}">
                <a16:creationId xmlns:a16="http://schemas.microsoft.com/office/drawing/2014/main" id="{BB5DDE15-7703-BFF1-904A-5D1A7C0499F0}"/>
              </a:ext>
            </a:extLst>
          </p:cNvPr>
          <p:cNvSpPr>
            <a:spLocks noGrp="1"/>
          </p:cNvSpPr>
          <p:nvPr>
            <p:ph type="body" sz="quarter" idx="16" hasCustomPrompt="1"/>
          </p:nvPr>
        </p:nvSpPr>
        <p:spPr>
          <a:xfrm>
            <a:off x="3391988" y="3619215"/>
            <a:ext cx="1841863" cy="970202"/>
          </a:xfrm>
          <a:prstGeom prst="rect">
            <a:avLst/>
          </a:prstGeom>
        </p:spPr>
        <p:txBody>
          <a:bodyPr/>
          <a:lstStyle>
            <a:lvl1pPr marL="0" indent="0" algn="l">
              <a:buClr>
                <a:srgbClr val="283895"/>
              </a:buClr>
              <a:buFont typeface="Arial" panose="020B0604020202020204" pitchFamily="34" charset="0"/>
              <a:buNone/>
              <a:defRPr sz="1600">
                <a:solidFill>
                  <a:srgbClr val="0B1B47"/>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Text can go here </a:t>
            </a:r>
            <a:endParaRPr lang="en-US" dirty="0"/>
          </a:p>
        </p:txBody>
      </p:sp>
      <p:sp>
        <p:nvSpPr>
          <p:cNvPr id="12" name="Text Placeholder 9">
            <a:extLst>
              <a:ext uri="{FF2B5EF4-FFF2-40B4-BE49-F238E27FC236}">
                <a16:creationId xmlns:a16="http://schemas.microsoft.com/office/drawing/2014/main" id="{12EBE45C-8A5F-411F-F1EF-01D8932DC9E2}"/>
              </a:ext>
            </a:extLst>
          </p:cNvPr>
          <p:cNvSpPr>
            <a:spLocks noGrp="1"/>
          </p:cNvSpPr>
          <p:nvPr>
            <p:ph type="body" sz="quarter" idx="17" hasCustomPrompt="1"/>
          </p:nvPr>
        </p:nvSpPr>
        <p:spPr>
          <a:xfrm>
            <a:off x="5950131" y="2138758"/>
            <a:ext cx="1841863" cy="970202"/>
          </a:xfrm>
          <a:prstGeom prst="rect">
            <a:avLst/>
          </a:prstGeom>
        </p:spPr>
        <p:txBody>
          <a:bodyPr/>
          <a:lstStyle>
            <a:lvl1pPr marL="0" indent="0" algn="l">
              <a:buClr>
                <a:srgbClr val="283895"/>
              </a:buClr>
              <a:buFont typeface="Arial" panose="020B0604020202020204" pitchFamily="34" charset="0"/>
              <a:buNone/>
              <a:defRPr sz="1600">
                <a:solidFill>
                  <a:srgbClr val="0B1B47"/>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Text can go here </a:t>
            </a:r>
            <a:endParaRPr lang="en-US" dirty="0"/>
          </a:p>
        </p:txBody>
      </p:sp>
      <p:sp>
        <p:nvSpPr>
          <p:cNvPr id="13" name="Text Placeholder 9">
            <a:extLst>
              <a:ext uri="{FF2B5EF4-FFF2-40B4-BE49-F238E27FC236}">
                <a16:creationId xmlns:a16="http://schemas.microsoft.com/office/drawing/2014/main" id="{0CE5DD6D-0D0C-278B-B8EA-A1A137EA986F}"/>
              </a:ext>
            </a:extLst>
          </p:cNvPr>
          <p:cNvSpPr>
            <a:spLocks noGrp="1"/>
          </p:cNvSpPr>
          <p:nvPr>
            <p:ph type="body" sz="quarter" idx="18" hasCustomPrompt="1"/>
          </p:nvPr>
        </p:nvSpPr>
        <p:spPr>
          <a:xfrm>
            <a:off x="8730343" y="3624373"/>
            <a:ext cx="1841863" cy="970202"/>
          </a:xfrm>
          <a:prstGeom prst="rect">
            <a:avLst/>
          </a:prstGeom>
        </p:spPr>
        <p:txBody>
          <a:bodyPr/>
          <a:lstStyle>
            <a:lvl1pPr marL="0" indent="0" algn="l">
              <a:buClr>
                <a:srgbClr val="283895"/>
              </a:buClr>
              <a:buFont typeface="Arial" panose="020B0604020202020204" pitchFamily="34" charset="0"/>
              <a:buNone/>
              <a:defRPr sz="1600">
                <a:solidFill>
                  <a:srgbClr val="0B1B47"/>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Text can go here </a:t>
            </a:r>
            <a:endParaRPr lang="en-US" dirty="0"/>
          </a:p>
        </p:txBody>
      </p:sp>
      <p:cxnSp>
        <p:nvCxnSpPr>
          <p:cNvPr id="3" name="Straight Connector 2">
            <a:extLst>
              <a:ext uri="{FF2B5EF4-FFF2-40B4-BE49-F238E27FC236}">
                <a16:creationId xmlns:a16="http://schemas.microsoft.com/office/drawing/2014/main" id="{FC0D66D4-EF1E-570E-E2FC-157462392EFF}"/>
              </a:ext>
            </a:extLst>
          </p:cNvPr>
          <p:cNvCxnSpPr/>
          <p:nvPr userDrawn="1"/>
        </p:nvCxnSpPr>
        <p:spPr>
          <a:xfrm>
            <a:off x="492033" y="3429000"/>
            <a:ext cx="10342981" cy="0"/>
          </a:xfrm>
          <a:prstGeom prst="line">
            <a:avLst/>
          </a:prstGeom>
          <a:ln w="50800" cap="sq">
            <a:solidFill>
              <a:schemeClr val="tx2"/>
            </a:solidFill>
          </a:ln>
        </p:spPr>
        <p:style>
          <a:lnRef idx="1">
            <a:schemeClr val="accent1"/>
          </a:lnRef>
          <a:fillRef idx="0">
            <a:schemeClr val="accent1"/>
          </a:fillRef>
          <a:effectRef idx="0">
            <a:schemeClr val="accent1"/>
          </a:effectRef>
          <a:fontRef idx="minor">
            <a:schemeClr val="tx1"/>
          </a:fontRef>
        </p:style>
      </p:cxnSp>
      <p:sp>
        <p:nvSpPr>
          <p:cNvPr id="4" name="Oval 3">
            <a:extLst>
              <a:ext uri="{FF2B5EF4-FFF2-40B4-BE49-F238E27FC236}">
                <a16:creationId xmlns:a16="http://schemas.microsoft.com/office/drawing/2014/main" id="{5D8C638D-2B84-74B3-F9AF-461BFD132367}"/>
              </a:ext>
            </a:extLst>
          </p:cNvPr>
          <p:cNvSpPr/>
          <p:nvPr userDrawn="1"/>
        </p:nvSpPr>
        <p:spPr>
          <a:xfrm>
            <a:off x="391824" y="3281012"/>
            <a:ext cx="300625" cy="30062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a:extLst>
              <a:ext uri="{FF2B5EF4-FFF2-40B4-BE49-F238E27FC236}">
                <a16:creationId xmlns:a16="http://schemas.microsoft.com/office/drawing/2014/main" id="{468C9790-4C6D-B9C7-F95F-7DF41D01BF9B}"/>
              </a:ext>
            </a:extLst>
          </p:cNvPr>
          <p:cNvSpPr/>
          <p:nvPr userDrawn="1"/>
        </p:nvSpPr>
        <p:spPr>
          <a:xfrm>
            <a:off x="2960882" y="3278687"/>
            <a:ext cx="300625" cy="30062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a:extLst>
              <a:ext uri="{FF2B5EF4-FFF2-40B4-BE49-F238E27FC236}">
                <a16:creationId xmlns:a16="http://schemas.microsoft.com/office/drawing/2014/main" id="{7C89A87D-D1E6-320A-1C28-FD68C61A55E2}"/>
              </a:ext>
            </a:extLst>
          </p:cNvPr>
          <p:cNvSpPr/>
          <p:nvPr userDrawn="1"/>
        </p:nvSpPr>
        <p:spPr>
          <a:xfrm>
            <a:off x="5529940" y="3278686"/>
            <a:ext cx="300625" cy="30062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95032754-8200-B52A-15AA-A7962CE9B701}"/>
              </a:ext>
            </a:extLst>
          </p:cNvPr>
          <p:cNvSpPr/>
          <p:nvPr userDrawn="1"/>
        </p:nvSpPr>
        <p:spPr>
          <a:xfrm>
            <a:off x="8135890" y="3280789"/>
            <a:ext cx="300625" cy="30062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1DC829F1-504E-3D26-17F0-EF9E2887BDD0}"/>
              </a:ext>
            </a:extLst>
          </p:cNvPr>
          <p:cNvSpPr/>
          <p:nvPr userDrawn="1"/>
        </p:nvSpPr>
        <p:spPr>
          <a:xfrm>
            <a:off x="10704948" y="3278686"/>
            <a:ext cx="300625" cy="30062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9" name="Straight Connector 18">
            <a:extLst>
              <a:ext uri="{FF2B5EF4-FFF2-40B4-BE49-F238E27FC236}">
                <a16:creationId xmlns:a16="http://schemas.microsoft.com/office/drawing/2014/main" id="{CCE40C80-255E-13F7-D784-8186C8226290}"/>
              </a:ext>
            </a:extLst>
          </p:cNvPr>
          <p:cNvCxnSpPr>
            <a:cxnSpLocks/>
          </p:cNvCxnSpPr>
          <p:nvPr userDrawn="1"/>
        </p:nvCxnSpPr>
        <p:spPr>
          <a:xfrm flipV="1">
            <a:off x="10855260" y="2946121"/>
            <a:ext cx="0" cy="262003"/>
          </a:xfrm>
          <a:prstGeom prst="line">
            <a:avLst/>
          </a:prstGeom>
          <a:ln w="50800" cap="rnd">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D35D0CE6-7A98-C420-ABE4-C6E2B8C22D6B}"/>
              </a:ext>
            </a:extLst>
          </p:cNvPr>
          <p:cNvCxnSpPr>
            <a:cxnSpLocks/>
          </p:cNvCxnSpPr>
          <p:nvPr userDrawn="1"/>
        </p:nvCxnSpPr>
        <p:spPr>
          <a:xfrm flipV="1">
            <a:off x="8270958" y="3674718"/>
            <a:ext cx="0" cy="262003"/>
          </a:xfrm>
          <a:prstGeom prst="line">
            <a:avLst/>
          </a:prstGeom>
          <a:ln w="50800" cap="rnd">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B3442539-A93D-203B-2E21-10B56C131948}"/>
              </a:ext>
            </a:extLst>
          </p:cNvPr>
          <p:cNvCxnSpPr>
            <a:cxnSpLocks/>
          </p:cNvCxnSpPr>
          <p:nvPr userDrawn="1"/>
        </p:nvCxnSpPr>
        <p:spPr>
          <a:xfrm flipV="1">
            <a:off x="5692778" y="2946121"/>
            <a:ext cx="0" cy="262003"/>
          </a:xfrm>
          <a:prstGeom prst="line">
            <a:avLst/>
          </a:prstGeom>
          <a:ln w="50800" cap="rnd">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BAAEA9CB-1E71-1ABB-AF4E-DD9982F98C27}"/>
              </a:ext>
            </a:extLst>
          </p:cNvPr>
          <p:cNvCxnSpPr>
            <a:cxnSpLocks/>
          </p:cNvCxnSpPr>
          <p:nvPr userDrawn="1"/>
        </p:nvCxnSpPr>
        <p:spPr>
          <a:xfrm flipV="1">
            <a:off x="542136" y="2946120"/>
            <a:ext cx="0" cy="262003"/>
          </a:xfrm>
          <a:prstGeom prst="line">
            <a:avLst/>
          </a:prstGeom>
          <a:ln w="50800" cap="rnd">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0EF7C253-6B51-409C-A2A3-0A9D7D4B5532}"/>
              </a:ext>
            </a:extLst>
          </p:cNvPr>
          <p:cNvCxnSpPr>
            <a:cxnSpLocks/>
          </p:cNvCxnSpPr>
          <p:nvPr userDrawn="1"/>
        </p:nvCxnSpPr>
        <p:spPr>
          <a:xfrm flipV="1">
            <a:off x="3114974" y="3674718"/>
            <a:ext cx="0" cy="262003"/>
          </a:xfrm>
          <a:prstGeom prst="line">
            <a:avLst/>
          </a:prstGeom>
          <a:ln w="50800" cap="rnd">
            <a:solidFill>
              <a:schemeClr val="tx2"/>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E56DCBDA-3BDD-E9BF-9D28-911CE59A6652}"/>
              </a:ext>
            </a:extLst>
          </p:cNvPr>
          <p:cNvSpPr txBox="1"/>
          <p:nvPr userDrawn="1"/>
        </p:nvSpPr>
        <p:spPr>
          <a:xfrm>
            <a:off x="6462880" y="6517575"/>
            <a:ext cx="5424320" cy="215444"/>
          </a:xfrm>
          <a:prstGeom prst="rect">
            <a:avLst/>
          </a:prstGeom>
          <a:noFill/>
        </p:spPr>
        <p:txBody>
          <a:bodyPr wrap="square" rtlCol="0">
            <a:spAutoFit/>
          </a:bodyPr>
          <a:lstStyle/>
          <a:p>
            <a:r>
              <a:rPr lang="en-GB" sz="800" b="0" i="0" dirty="0">
                <a:solidFill>
                  <a:schemeClr val="bg1">
                    <a:lumMod val="85000"/>
                  </a:schemeClr>
                </a:solidFill>
                <a:effectLst/>
                <a:latin typeface="Arial" panose="020B0604020202020204" pitchFamily="34" charset="0"/>
                <a:cs typeface="Arial" panose="020B0604020202020204" pitchFamily="34" charset="0"/>
              </a:rPr>
              <a:t>Permission must be sought from Diaceutics if you wish to reproduce any part of this presentation</a:t>
            </a:r>
            <a:endParaRPr lang="en-US" sz="800" dirty="0">
              <a:solidFill>
                <a:schemeClr val="bg1">
                  <a:lumMod val="85000"/>
                </a:schemeClr>
              </a:solidFill>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28F37A7A-D2AF-5130-5D80-7AA4480312F5}"/>
              </a:ext>
            </a:extLst>
          </p:cNvPr>
          <p:cNvSpPr txBox="1"/>
          <p:nvPr userDrawn="1"/>
        </p:nvSpPr>
        <p:spPr>
          <a:xfrm>
            <a:off x="364902" y="6517575"/>
            <a:ext cx="6097978" cy="246221"/>
          </a:xfrm>
          <a:prstGeom prst="rect">
            <a:avLst/>
          </a:prstGeom>
          <a:noFill/>
        </p:spPr>
        <p:txBody>
          <a:bodyPr wrap="square">
            <a:spAutoFit/>
          </a:bodyPr>
          <a:lstStyle/>
          <a:p>
            <a:r>
              <a:rPr lang="en-GB" sz="1000" b="0" i="0" u="none" strike="noStrike" dirty="0">
                <a:solidFill>
                  <a:schemeClr val="bg1">
                    <a:lumMod val="85000"/>
                  </a:schemeClr>
                </a:solidFill>
                <a:effectLst/>
                <a:latin typeface="Arial" panose="020B0604020202020204" pitchFamily="34" charset="0"/>
                <a:cs typeface="Arial" panose="020B0604020202020204" pitchFamily="34" charset="0"/>
              </a:rPr>
              <a:t>© copyright Diaceutics 2023</a:t>
            </a:r>
            <a:endParaRPr lang="en-GB" sz="1000" dirty="0">
              <a:solidFill>
                <a:schemeClr val="bg1">
                  <a:lumMod val="85000"/>
                </a:schemeClr>
              </a:solidFill>
              <a:effectLst/>
              <a:latin typeface="Arial" panose="020B0604020202020204" pitchFamily="34" charset="0"/>
              <a:cs typeface="Arial" panose="020B0604020202020204" pitchFamily="34" charset="0"/>
            </a:endParaRPr>
          </a:p>
        </p:txBody>
      </p:sp>
      <p:sp>
        <p:nvSpPr>
          <p:cNvPr id="2" name="Slide Number Placeholder 1">
            <a:extLst>
              <a:ext uri="{FF2B5EF4-FFF2-40B4-BE49-F238E27FC236}">
                <a16:creationId xmlns:a16="http://schemas.microsoft.com/office/drawing/2014/main" id="{ED33AB39-3336-E960-F9A4-C5978B8B75D3}"/>
              </a:ext>
            </a:extLst>
          </p:cNvPr>
          <p:cNvSpPr>
            <a:spLocks noGrp="1"/>
          </p:cNvSpPr>
          <p:nvPr>
            <p:ph type="sldNum" sz="quarter" idx="4"/>
          </p:nvPr>
        </p:nvSpPr>
        <p:spPr>
          <a:xfrm>
            <a:off x="11427127" y="6356350"/>
            <a:ext cx="541774" cy="365125"/>
          </a:xfrm>
          <a:prstGeom prst="rect">
            <a:avLst/>
          </a:prstGeom>
        </p:spPr>
        <p:txBody>
          <a:bodyPr vert="horz" lIns="91440" tIns="45720" rIns="91440" bIns="45720" rtlCol="0" anchor="ctr"/>
          <a:lstStyle>
            <a:lvl1pPr algn="r">
              <a:defRPr sz="1200">
                <a:solidFill>
                  <a:schemeClr val="bg1"/>
                </a:solidFill>
              </a:defRPr>
            </a:lvl1pPr>
          </a:lstStyle>
          <a:p>
            <a:fld id="{F88A5A1C-692F-CB46-AE5F-56721ADD8FFC}" type="slidenum">
              <a:rPr lang="en-US" smtClean="0"/>
              <a:pPr/>
              <a:t>‹#›</a:t>
            </a:fld>
            <a:endParaRPr lang="en-US" dirty="0"/>
          </a:p>
        </p:txBody>
      </p:sp>
      <p:sp>
        <p:nvSpPr>
          <p:cNvPr id="9" name="Footer Placeholder 4">
            <a:extLst>
              <a:ext uri="{FF2B5EF4-FFF2-40B4-BE49-F238E27FC236}">
                <a16:creationId xmlns:a16="http://schemas.microsoft.com/office/drawing/2014/main" id="{28FB48B8-DAFD-E911-78FC-27497913204B}"/>
              </a:ext>
            </a:extLst>
          </p:cNvPr>
          <p:cNvSpPr>
            <a:spLocks noGrp="1"/>
          </p:cNvSpPr>
          <p:nvPr>
            <p:ph type="ftr" sz="quarter" idx="3"/>
          </p:nvPr>
        </p:nvSpPr>
        <p:spPr>
          <a:xfrm>
            <a:off x="542136" y="6014971"/>
            <a:ext cx="10414615" cy="365125"/>
          </a:xfrm>
          <a:prstGeom prst="rect">
            <a:avLst/>
          </a:prstGeom>
        </p:spPr>
        <p:txBody>
          <a:bodyPr vert="horz" lIns="91440" tIns="45720" rIns="91440" bIns="45720" rtlCol="0" anchor="ctr"/>
          <a:lstStyle>
            <a:lvl1pPr algn="r">
              <a:defRPr sz="800">
                <a:solidFill>
                  <a:schemeClr val="bg1">
                    <a:lumMod val="85000"/>
                  </a:schemeClr>
                </a:solidFill>
              </a:defRPr>
            </a:lvl1pPr>
          </a:lstStyle>
          <a:p>
            <a:endParaRPr lang="en-US" dirty="0"/>
          </a:p>
        </p:txBody>
      </p:sp>
    </p:spTree>
    <p:extLst>
      <p:ext uri="{BB962C8B-B14F-4D97-AF65-F5344CB8AC3E}">
        <p14:creationId xmlns:p14="http://schemas.microsoft.com/office/powerpoint/2010/main" val="272554390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F0D5AB2-2BBE-A1B7-48D3-9A735CE4047A}"/>
              </a:ext>
            </a:extLst>
          </p:cNvPr>
          <p:cNvSpPr/>
          <p:nvPr userDrawn="1"/>
        </p:nvSpPr>
        <p:spPr>
          <a:xfrm>
            <a:off x="0" y="3429000"/>
            <a:ext cx="11191588" cy="3429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Oval 4">
            <a:extLst>
              <a:ext uri="{FF2B5EF4-FFF2-40B4-BE49-F238E27FC236}">
                <a16:creationId xmlns:a16="http://schemas.microsoft.com/office/drawing/2014/main" id="{B9FA154F-6275-66E4-22E1-AA6BAB620F4D}"/>
              </a:ext>
            </a:extLst>
          </p:cNvPr>
          <p:cNvSpPr/>
          <p:nvPr userDrawn="1"/>
        </p:nvSpPr>
        <p:spPr>
          <a:xfrm>
            <a:off x="7918886" y="2164034"/>
            <a:ext cx="2529929" cy="2529929"/>
          </a:xfrm>
          <a:prstGeom prst="ellipse">
            <a:avLst/>
          </a:prstGeom>
          <a:solidFill>
            <a:schemeClr val="accent5"/>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Oval 3">
            <a:extLst>
              <a:ext uri="{FF2B5EF4-FFF2-40B4-BE49-F238E27FC236}">
                <a16:creationId xmlns:a16="http://schemas.microsoft.com/office/drawing/2014/main" id="{AEEE8BD4-FBFE-ADEF-C355-48F31B3DA142}"/>
              </a:ext>
            </a:extLst>
          </p:cNvPr>
          <p:cNvSpPr/>
          <p:nvPr userDrawn="1"/>
        </p:nvSpPr>
        <p:spPr>
          <a:xfrm>
            <a:off x="4300996" y="2164034"/>
            <a:ext cx="2529929" cy="2529929"/>
          </a:xfrm>
          <a:prstGeom prst="ellipse">
            <a:avLst/>
          </a:prstGeom>
          <a:solidFill>
            <a:schemeClr val="accent4"/>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Oval 2">
            <a:extLst>
              <a:ext uri="{FF2B5EF4-FFF2-40B4-BE49-F238E27FC236}">
                <a16:creationId xmlns:a16="http://schemas.microsoft.com/office/drawing/2014/main" id="{A36F6291-2D39-2B2B-3B63-A833ED849695}"/>
              </a:ext>
            </a:extLst>
          </p:cNvPr>
          <p:cNvSpPr/>
          <p:nvPr userDrawn="1"/>
        </p:nvSpPr>
        <p:spPr>
          <a:xfrm>
            <a:off x="689070" y="2167456"/>
            <a:ext cx="2529929" cy="2529929"/>
          </a:xfrm>
          <a:prstGeom prst="ellipse">
            <a:avLst/>
          </a:prstGeom>
          <a:solidFill>
            <a:schemeClr val="tx2"/>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9">
            <a:extLst>
              <a:ext uri="{FF2B5EF4-FFF2-40B4-BE49-F238E27FC236}">
                <a16:creationId xmlns:a16="http://schemas.microsoft.com/office/drawing/2014/main" id="{474BFF4F-9ABE-97BE-A480-761505C19BCF}"/>
              </a:ext>
            </a:extLst>
          </p:cNvPr>
          <p:cNvSpPr>
            <a:spLocks noGrp="1"/>
          </p:cNvSpPr>
          <p:nvPr>
            <p:ph type="body" sz="quarter" idx="15" hasCustomPrompt="1"/>
          </p:nvPr>
        </p:nvSpPr>
        <p:spPr>
          <a:xfrm>
            <a:off x="774024" y="4906532"/>
            <a:ext cx="2360024" cy="1614637"/>
          </a:xfrm>
          <a:prstGeom prst="rect">
            <a:avLst/>
          </a:prstGeom>
        </p:spPr>
        <p:txBody>
          <a:bodyPr/>
          <a:lstStyle>
            <a:lvl1pPr marL="0" indent="0" algn="ctr">
              <a:buClr>
                <a:srgbClr val="283895"/>
              </a:buClr>
              <a:buFont typeface="Arial" panose="020B0604020202020204" pitchFamily="34" charset="0"/>
              <a:buNone/>
              <a:defRPr sz="16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Text can go here </a:t>
            </a:r>
            <a:endParaRPr lang="en-US" dirty="0"/>
          </a:p>
        </p:txBody>
      </p:sp>
      <p:sp>
        <p:nvSpPr>
          <p:cNvPr id="13" name="Text Placeholder 9">
            <a:extLst>
              <a:ext uri="{FF2B5EF4-FFF2-40B4-BE49-F238E27FC236}">
                <a16:creationId xmlns:a16="http://schemas.microsoft.com/office/drawing/2014/main" id="{68FC38E7-EC4E-0F45-324E-58BEBDA008A9}"/>
              </a:ext>
            </a:extLst>
          </p:cNvPr>
          <p:cNvSpPr>
            <a:spLocks noGrp="1"/>
          </p:cNvSpPr>
          <p:nvPr>
            <p:ph type="body" sz="quarter" idx="16" hasCustomPrompt="1"/>
          </p:nvPr>
        </p:nvSpPr>
        <p:spPr>
          <a:xfrm>
            <a:off x="4300996" y="4906532"/>
            <a:ext cx="2360024" cy="1614637"/>
          </a:xfrm>
          <a:prstGeom prst="rect">
            <a:avLst/>
          </a:prstGeom>
        </p:spPr>
        <p:txBody>
          <a:bodyPr/>
          <a:lstStyle>
            <a:lvl1pPr marL="0" indent="0" algn="ctr">
              <a:buClr>
                <a:srgbClr val="283895"/>
              </a:buClr>
              <a:buFont typeface="Arial" panose="020B0604020202020204" pitchFamily="34" charset="0"/>
              <a:buNone/>
              <a:defRPr sz="16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Text can go here </a:t>
            </a:r>
            <a:endParaRPr lang="en-US" dirty="0"/>
          </a:p>
        </p:txBody>
      </p:sp>
      <p:sp>
        <p:nvSpPr>
          <p:cNvPr id="14" name="Text Placeholder 9">
            <a:extLst>
              <a:ext uri="{FF2B5EF4-FFF2-40B4-BE49-F238E27FC236}">
                <a16:creationId xmlns:a16="http://schemas.microsoft.com/office/drawing/2014/main" id="{CE670D73-8A0C-95AE-CBEF-501CE746EDCF}"/>
              </a:ext>
            </a:extLst>
          </p:cNvPr>
          <p:cNvSpPr>
            <a:spLocks noGrp="1"/>
          </p:cNvSpPr>
          <p:nvPr>
            <p:ph type="body" sz="quarter" idx="17" hasCustomPrompt="1"/>
          </p:nvPr>
        </p:nvSpPr>
        <p:spPr>
          <a:xfrm>
            <a:off x="7958596" y="4906532"/>
            <a:ext cx="2360024" cy="1614637"/>
          </a:xfrm>
          <a:prstGeom prst="rect">
            <a:avLst/>
          </a:prstGeom>
        </p:spPr>
        <p:txBody>
          <a:bodyPr/>
          <a:lstStyle>
            <a:lvl1pPr marL="0" indent="0" algn="ctr">
              <a:buClr>
                <a:srgbClr val="283895"/>
              </a:buClr>
              <a:buFont typeface="Arial" panose="020B0604020202020204" pitchFamily="34" charset="0"/>
              <a:buNone/>
              <a:defRPr sz="16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Text can go here </a:t>
            </a:r>
            <a:endParaRPr lang="en-US" dirty="0"/>
          </a:p>
        </p:txBody>
      </p:sp>
      <p:pic>
        <p:nvPicPr>
          <p:cNvPr id="15" name="Graphic 14">
            <a:extLst>
              <a:ext uri="{FF2B5EF4-FFF2-40B4-BE49-F238E27FC236}">
                <a16:creationId xmlns:a16="http://schemas.microsoft.com/office/drawing/2014/main" id="{73E9BCA1-ED5C-9AB0-01D4-B4DCAA0D42B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8358788" y="2603938"/>
            <a:ext cx="1650124" cy="1650124"/>
          </a:xfrm>
          <a:prstGeom prst="rect">
            <a:avLst/>
          </a:prstGeom>
        </p:spPr>
      </p:pic>
      <p:pic>
        <p:nvPicPr>
          <p:cNvPr id="21" name="Graphic 20">
            <a:extLst>
              <a:ext uri="{FF2B5EF4-FFF2-40B4-BE49-F238E27FC236}">
                <a16:creationId xmlns:a16="http://schemas.microsoft.com/office/drawing/2014/main" id="{C926B5D4-BA56-F4E7-7644-DAECCB3ECFD5}"/>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4835744" y="2747141"/>
            <a:ext cx="1363717" cy="1363717"/>
          </a:xfrm>
          <a:prstGeom prst="rect">
            <a:avLst/>
          </a:prstGeom>
        </p:spPr>
      </p:pic>
      <p:pic>
        <p:nvPicPr>
          <p:cNvPr id="23" name="Graphic 22">
            <a:extLst>
              <a:ext uri="{FF2B5EF4-FFF2-40B4-BE49-F238E27FC236}">
                <a16:creationId xmlns:a16="http://schemas.microsoft.com/office/drawing/2014/main" id="{77D675B2-2105-CA7E-428F-DF8A0D9682A9}"/>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1272177" y="2689991"/>
            <a:ext cx="1363717" cy="1363717"/>
          </a:xfrm>
          <a:prstGeom prst="rect">
            <a:avLst/>
          </a:prstGeom>
        </p:spPr>
      </p:pic>
      <p:sp>
        <p:nvSpPr>
          <p:cNvPr id="7" name="TextBox 6">
            <a:extLst>
              <a:ext uri="{FF2B5EF4-FFF2-40B4-BE49-F238E27FC236}">
                <a16:creationId xmlns:a16="http://schemas.microsoft.com/office/drawing/2014/main" id="{E6D7707A-0D58-9E0E-D442-152F1AD25364}"/>
              </a:ext>
            </a:extLst>
          </p:cNvPr>
          <p:cNvSpPr txBox="1"/>
          <p:nvPr userDrawn="1"/>
        </p:nvSpPr>
        <p:spPr>
          <a:xfrm>
            <a:off x="6462880" y="6517575"/>
            <a:ext cx="5424320" cy="215444"/>
          </a:xfrm>
          <a:prstGeom prst="rect">
            <a:avLst/>
          </a:prstGeom>
          <a:noFill/>
        </p:spPr>
        <p:txBody>
          <a:bodyPr wrap="square" rtlCol="0">
            <a:spAutoFit/>
          </a:bodyPr>
          <a:lstStyle/>
          <a:p>
            <a:r>
              <a:rPr lang="en-GB" sz="800" b="0" i="0" dirty="0">
                <a:solidFill>
                  <a:schemeClr val="bg1">
                    <a:lumMod val="85000"/>
                  </a:schemeClr>
                </a:solidFill>
                <a:effectLst/>
                <a:latin typeface="Arial" panose="020B0604020202020204" pitchFamily="34" charset="0"/>
                <a:cs typeface="Arial" panose="020B0604020202020204" pitchFamily="34" charset="0"/>
              </a:rPr>
              <a:t>Permission must be sought from Diaceutics if you wish to reproduce any part of this presentation</a:t>
            </a:r>
            <a:endParaRPr lang="en-US" sz="800" dirty="0">
              <a:solidFill>
                <a:schemeClr val="bg1">
                  <a:lumMod val="85000"/>
                </a:schemeClr>
              </a:solidFill>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E511535D-40A8-3190-789A-7A002AD814E5}"/>
              </a:ext>
            </a:extLst>
          </p:cNvPr>
          <p:cNvSpPr txBox="1"/>
          <p:nvPr userDrawn="1"/>
        </p:nvSpPr>
        <p:spPr>
          <a:xfrm>
            <a:off x="364902" y="6517575"/>
            <a:ext cx="6097978" cy="246221"/>
          </a:xfrm>
          <a:prstGeom prst="rect">
            <a:avLst/>
          </a:prstGeom>
          <a:noFill/>
        </p:spPr>
        <p:txBody>
          <a:bodyPr wrap="square">
            <a:spAutoFit/>
          </a:bodyPr>
          <a:lstStyle/>
          <a:p>
            <a:r>
              <a:rPr lang="en-GB" sz="1000" b="0" i="0" u="none" strike="noStrike" dirty="0">
                <a:solidFill>
                  <a:schemeClr val="bg1">
                    <a:lumMod val="85000"/>
                  </a:schemeClr>
                </a:solidFill>
                <a:effectLst/>
                <a:latin typeface="Arial" panose="020B0604020202020204" pitchFamily="34" charset="0"/>
                <a:cs typeface="Arial" panose="020B0604020202020204" pitchFamily="34" charset="0"/>
              </a:rPr>
              <a:t>© copyright Diaceutics 2023</a:t>
            </a:r>
            <a:endParaRPr lang="en-GB" sz="1000" dirty="0">
              <a:solidFill>
                <a:schemeClr val="bg1">
                  <a:lumMod val="85000"/>
                </a:schemeClr>
              </a:solidFill>
              <a:effectLst/>
              <a:latin typeface="Arial" panose="020B0604020202020204" pitchFamily="34" charset="0"/>
              <a:cs typeface="Arial" panose="020B0604020202020204" pitchFamily="34" charset="0"/>
            </a:endParaRPr>
          </a:p>
        </p:txBody>
      </p:sp>
      <p:sp>
        <p:nvSpPr>
          <p:cNvPr id="6" name="Slide Number Placeholder 1">
            <a:extLst>
              <a:ext uri="{FF2B5EF4-FFF2-40B4-BE49-F238E27FC236}">
                <a16:creationId xmlns:a16="http://schemas.microsoft.com/office/drawing/2014/main" id="{EF71CC23-7D58-DD6F-FA17-6A5E60CBB34B}"/>
              </a:ext>
            </a:extLst>
          </p:cNvPr>
          <p:cNvSpPr>
            <a:spLocks noGrp="1"/>
          </p:cNvSpPr>
          <p:nvPr>
            <p:ph type="sldNum" sz="quarter" idx="4"/>
          </p:nvPr>
        </p:nvSpPr>
        <p:spPr>
          <a:xfrm>
            <a:off x="11427127" y="6356350"/>
            <a:ext cx="541774" cy="365125"/>
          </a:xfrm>
          <a:prstGeom prst="rect">
            <a:avLst/>
          </a:prstGeom>
        </p:spPr>
        <p:txBody>
          <a:bodyPr vert="horz" lIns="91440" tIns="45720" rIns="91440" bIns="45720" rtlCol="0" anchor="ctr"/>
          <a:lstStyle>
            <a:lvl1pPr algn="r">
              <a:defRPr sz="1200">
                <a:solidFill>
                  <a:schemeClr val="bg1"/>
                </a:solidFill>
              </a:defRPr>
            </a:lvl1pPr>
          </a:lstStyle>
          <a:p>
            <a:fld id="{F88A5A1C-692F-CB46-AE5F-56721ADD8FFC}" type="slidenum">
              <a:rPr lang="en-US" smtClean="0"/>
              <a:pPr/>
              <a:t>‹#›</a:t>
            </a:fld>
            <a:endParaRPr lang="en-US" dirty="0"/>
          </a:p>
        </p:txBody>
      </p:sp>
      <p:sp>
        <p:nvSpPr>
          <p:cNvPr id="10" name="Text Placeholder 9">
            <a:extLst>
              <a:ext uri="{FF2B5EF4-FFF2-40B4-BE49-F238E27FC236}">
                <a16:creationId xmlns:a16="http://schemas.microsoft.com/office/drawing/2014/main" id="{6DE87299-776C-2578-BDE6-4246560E9B25}"/>
              </a:ext>
            </a:extLst>
          </p:cNvPr>
          <p:cNvSpPr>
            <a:spLocks noGrp="1"/>
          </p:cNvSpPr>
          <p:nvPr>
            <p:ph type="body" sz="quarter" idx="14" hasCustomPrompt="1"/>
          </p:nvPr>
        </p:nvSpPr>
        <p:spPr>
          <a:xfrm>
            <a:off x="492033" y="500516"/>
            <a:ext cx="10420477" cy="779643"/>
          </a:xfrm>
          <a:prstGeom prst="rect">
            <a:avLst/>
          </a:prstGeom>
        </p:spPr>
        <p:txBody>
          <a:bodyPr/>
          <a:lstStyle>
            <a:lvl1pPr marL="0" indent="0" algn="l">
              <a:buNone/>
              <a:defRPr sz="3600" b="1" i="0">
                <a:solidFill>
                  <a:schemeClr val="tx2"/>
                </a:solidFill>
                <a:latin typeface="Arial Black" panose="020B0604020202020204" pitchFamily="34" charset="0"/>
                <a:cs typeface="Arial Black"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Title</a:t>
            </a:r>
            <a:endParaRPr lang="en-US" dirty="0"/>
          </a:p>
        </p:txBody>
      </p:sp>
    </p:spTree>
    <p:extLst>
      <p:ext uri="{BB962C8B-B14F-4D97-AF65-F5344CB8AC3E}">
        <p14:creationId xmlns:p14="http://schemas.microsoft.com/office/powerpoint/2010/main" val="57840203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C71BAB1-9F41-E44C-5CC1-7C7EF645BAE4}"/>
              </a:ext>
            </a:extLst>
          </p:cNvPr>
          <p:cNvSpPr/>
          <p:nvPr userDrawn="1"/>
        </p:nvSpPr>
        <p:spPr>
          <a:xfrm>
            <a:off x="0" y="3429000"/>
            <a:ext cx="11191588" cy="3429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 Placeholder 9">
            <a:extLst>
              <a:ext uri="{FF2B5EF4-FFF2-40B4-BE49-F238E27FC236}">
                <a16:creationId xmlns:a16="http://schemas.microsoft.com/office/drawing/2014/main" id="{4C168868-09DE-36C4-4BB0-6721D8492DA0}"/>
              </a:ext>
            </a:extLst>
          </p:cNvPr>
          <p:cNvSpPr>
            <a:spLocks noGrp="1"/>
          </p:cNvSpPr>
          <p:nvPr>
            <p:ph type="body" sz="quarter" idx="14" hasCustomPrompt="1"/>
          </p:nvPr>
        </p:nvSpPr>
        <p:spPr>
          <a:xfrm>
            <a:off x="492033" y="500516"/>
            <a:ext cx="5037909" cy="779643"/>
          </a:xfrm>
          <a:prstGeom prst="rect">
            <a:avLst/>
          </a:prstGeom>
        </p:spPr>
        <p:txBody>
          <a:bodyPr/>
          <a:lstStyle>
            <a:lvl1pPr marL="0" indent="0" algn="l">
              <a:buNone/>
              <a:defRPr sz="3600" b="1" i="0">
                <a:solidFill>
                  <a:schemeClr val="tx2"/>
                </a:solidFill>
                <a:latin typeface="Arial Black" panose="020B0604020202020204" pitchFamily="34" charset="0"/>
                <a:cs typeface="Arial Black"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Title</a:t>
            </a:r>
            <a:endParaRPr lang="en-US" dirty="0"/>
          </a:p>
        </p:txBody>
      </p:sp>
      <p:sp>
        <p:nvSpPr>
          <p:cNvPr id="5" name="Text Placeholder 9">
            <a:extLst>
              <a:ext uri="{FF2B5EF4-FFF2-40B4-BE49-F238E27FC236}">
                <a16:creationId xmlns:a16="http://schemas.microsoft.com/office/drawing/2014/main" id="{3EA64154-1442-F530-931B-CACA7D0A62FC}"/>
              </a:ext>
            </a:extLst>
          </p:cNvPr>
          <p:cNvSpPr>
            <a:spLocks noGrp="1"/>
          </p:cNvSpPr>
          <p:nvPr>
            <p:ph type="body" sz="quarter" idx="16" hasCustomPrompt="1"/>
          </p:nvPr>
        </p:nvSpPr>
        <p:spPr>
          <a:xfrm>
            <a:off x="492033" y="1561012"/>
            <a:ext cx="4053841" cy="1615667"/>
          </a:xfrm>
          <a:prstGeom prst="rect">
            <a:avLst/>
          </a:prstGeom>
        </p:spPr>
        <p:txBody>
          <a:bodyPr/>
          <a:lstStyle>
            <a:lvl1pPr marL="342900" indent="-342900" algn="l">
              <a:buClr>
                <a:srgbClr val="283895"/>
              </a:buClr>
              <a:buFont typeface="Arial" panose="020B0604020202020204" pitchFamily="34" charset="0"/>
              <a:buChar char="•"/>
              <a:defRPr sz="1600">
                <a:solidFill>
                  <a:srgbClr val="0B1B47"/>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Text can go here </a:t>
            </a:r>
            <a:endParaRPr lang="en-US" dirty="0"/>
          </a:p>
        </p:txBody>
      </p:sp>
      <p:sp>
        <p:nvSpPr>
          <p:cNvPr id="6" name="Text Placeholder 9">
            <a:extLst>
              <a:ext uri="{FF2B5EF4-FFF2-40B4-BE49-F238E27FC236}">
                <a16:creationId xmlns:a16="http://schemas.microsoft.com/office/drawing/2014/main" id="{E2757B7B-FDC1-166F-0007-8D27D32A1571}"/>
              </a:ext>
            </a:extLst>
          </p:cNvPr>
          <p:cNvSpPr>
            <a:spLocks noGrp="1"/>
          </p:cNvSpPr>
          <p:nvPr>
            <p:ph type="body" sz="quarter" idx="17" hasCustomPrompt="1"/>
          </p:nvPr>
        </p:nvSpPr>
        <p:spPr>
          <a:xfrm>
            <a:off x="5323115" y="1547609"/>
            <a:ext cx="4053841" cy="1615667"/>
          </a:xfrm>
          <a:prstGeom prst="rect">
            <a:avLst/>
          </a:prstGeom>
        </p:spPr>
        <p:txBody>
          <a:bodyPr/>
          <a:lstStyle>
            <a:lvl1pPr marL="342900" indent="-342900" algn="l">
              <a:buClr>
                <a:srgbClr val="283895"/>
              </a:buClr>
              <a:buFont typeface="Arial" panose="020B0604020202020204" pitchFamily="34" charset="0"/>
              <a:buChar char="•"/>
              <a:defRPr sz="1600">
                <a:solidFill>
                  <a:srgbClr val="0B1B47"/>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Text can go here </a:t>
            </a:r>
            <a:endParaRPr lang="en-US" dirty="0"/>
          </a:p>
        </p:txBody>
      </p:sp>
      <p:sp>
        <p:nvSpPr>
          <p:cNvPr id="7" name="Text Placeholder 9">
            <a:extLst>
              <a:ext uri="{FF2B5EF4-FFF2-40B4-BE49-F238E27FC236}">
                <a16:creationId xmlns:a16="http://schemas.microsoft.com/office/drawing/2014/main" id="{EC4A5E6F-62C8-0979-9D31-1123B0CF55B7}"/>
              </a:ext>
            </a:extLst>
          </p:cNvPr>
          <p:cNvSpPr>
            <a:spLocks noGrp="1"/>
          </p:cNvSpPr>
          <p:nvPr>
            <p:ph type="body" sz="quarter" idx="18" hasCustomPrompt="1"/>
          </p:nvPr>
        </p:nvSpPr>
        <p:spPr>
          <a:xfrm>
            <a:off x="492033" y="3931693"/>
            <a:ext cx="4053841" cy="2439194"/>
          </a:xfrm>
          <a:prstGeom prst="rect">
            <a:avLst/>
          </a:prstGeom>
        </p:spPr>
        <p:txBody>
          <a:bodyPr/>
          <a:lstStyle>
            <a:lvl1pPr marL="342900" indent="-342900" algn="l">
              <a:buClr>
                <a:schemeClr val="bg1"/>
              </a:buClr>
              <a:buFont typeface="Arial" panose="020B0604020202020204" pitchFamily="34" charset="0"/>
              <a:buChar char="•"/>
              <a:defRPr sz="16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Text can go here </a:t>
            </a:r>
            <a:endParaRPr lang="en-US" dirty="0"/>
          </a:p>
        </p:txBody>
      </p:sp>
      <p:sp>
        <p:nvSpPr>
          <p:cNvPr id="9" name="Text Placeholder 9">
            <a:extLst>
              <a:ext uri="{FF2B5EF4-FFF2-40B4-BE49-F238E27FC236}">
                <a16:creationId xmlns:a16="http://schemas.microsoft.com/office/drawing/2014/main" id="{BEF4829E-CE0A-0CF7-406C-757CC9F0DBAC}"/>
              </a:ext>
            </a:extLst>
          </p:cNvPr>
          <p:cNvSpPr>
            <a:spLocks noGrp="1"/>
          </p:cNvSpPr>
          <p:nvPr>
            <p:ph type="body" sz="quarter" idx="19" hasCustomPrompt="1"/>
          </p:nvPr>
        </p:nvSpPr>
        <p:spPr>
          <a:xfrm>
            <a:off x="5323115" y="3918290"/>
            <a:ext cx="4053841" cy="2439194"/>
          </a:xfrm>
          <a:prstGeom prst="rect">
            <a:avLst/>
          </a:prstGeom>
        </p:spPr>
        <p:txBody>
          <a:bodyPr/>
          <a:lstStyle>
            <a:lvl1pPr marL="342900" indent="-342900" algn="l">
              <a:buClr>
                <a:schemeClr val="bg1"/>
              </a:buClr>
              <a:buFont typeface="Arial" panose="020B0604020202020204" pitchFamily="34" charset="0"/>
              <a:buChar char="•"/>
              <a:defRPr sz="16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Text can go here </a:t>
            </a:r>
            <a:endParaRPr lang="en-US" dirty="0"/>
          </a:p>
        </p:txBody>
      </p:sp>
      <p:sp>
        <p:nvSpPr>
          <p:cNvPr id="4" name="TextBox 3">
            <a:extLst>
              <a:ext uri="{FF2B5EF4-FFF2-40B4-BE49-F238E27FC236}">
                <a16:creationId xmlns:a16="http://schemas.microsoft.com/office/drawing/2014/main" id="{779A90C7-4C4B-2B81-8EDB-A63100A508F7}"/>
              </a:ext>
            </a:extLst>
          </p:cNvPr>
          <p:cNvSpPr txBox="1"/>
          <p:nvPr userDrawn="1"/>
        </p:nvSpPr>
        <p:spPr>
          <a:xfrm>
            <a:off x="6462880" y="6517575"/>
            <a:ext cx="5424320" cy="215444"/>
          </a:xfrm>
          <a:prstGeom prst="rect">
            <a:avLst/>
          </a:prstGeom>
          <a:noFill/>
        </p:spPr>
        <p:txBody>
          <a:bodyPr wrap="square" rtlCol="0">
            <a:spAutoFit/>
          </a:bodyPr>
          <a:lstStyle/>
          <a:p>
            <a:r>
              <a:rPr lang="en-GB" sz="800" b="0" i="0" dirty="0">
                <a:solidFill>
                  <a:schemeClr val="bg1">
                    <a:lumMod val="85000"/>
                  </a:schemeClr>
                </a:solidFill>
                <a:effectLst/>
                <a:latin typeface="Arial" panose="020B0604020202020204" pitchFamily="34" charset="0"/>
                <a:cs typeface="Arial" panose="020B0604020202020204" pitchFamily="34" charset="0"/>
              </a:rPr>
              <a:t>Permission must be sought from Diaceutics if you wish to reproduce any part of this presentation</a:t>
            </a:r>
            <a:endParaRPr lang="en-US" sz="800" dirty="0">
              <a:solidFill>
                <a:schemeClr val="bg1">
                  <a:lumMod val="85000"/>
                </a:schemeClr>
              </a:solidFill>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F5CBD2EE-D4C2-E46D-5934-D85C8C3C25F4}"/>
              </a:ext>
            </a:extLst>
          </p:cNvPr>
          <p:cNvSpPr txBox="1"/>
          <p:nvPr userDrawn="1"/>
        </p:nvSpPr>
        <p:spPr>
          <a:xfrm>
            <a:off x="364902" y="6517575"/>
            <a:ext cx="6097978" cy="246221"/>
          </a:xfrm>
          <a:prstGeom prst="rect">
            <a:avLst/>
          </a:prstGeom>
          <a:noFill/>
        </p:spPr>
        <p:txBody>
          <a:bodyPr wrap="square">
            <a:spAutoFit/>
          </a:bodyPr>
          <a:lstStyle/>
          <a:p>
            <a:r>
              <a:rPr lang="en-GB" sz="1000" b="0" i="0" u="none" strike="noStrike" dirty="0">
                <a:solidFill>
                  <a:schemeClr val="bg1">
                    <a:lumMod val="85000"/>
                  </a:schemeClr>
                </a:solidFill>
                <a:effectLst/>
                <a:latin typeface="Arial" panose="020B0604020202020204" pitchFamily="34" charset="0"/>
                <a:cs typeface="Arial" panose="020B0604020202020204" pitchFamily="34" charset="0"/>
              </a:rPr>
              <a:t>© copyright Diaceutics 2023</a:t>
            </a:r>
            <a:endParaRPr lang="en-GB" sz="1000" dirty="0">
              <a:solidFill>
                <a:schemeClr val="bg1">
                  <a:lumMod val="85000"/>
                </a:schemeClr>
              </a:solidFill>
              <a:effectLst/>
              <a:latin typeface="Arial" panose="020B0604020202020204" pitchFamily="34" charset="0"/>
              <a:cs typeface="Arial" panose="020B0604020202020204" pitchFamily="34" charset="0"/>
            </a:endParaRPr>
          </a:p>
        </p:txBody>
      </p:sp>
      <p:sp>
        <p:nvSpPr>
          <p:cNvPr id="3" name="Slide Number Placeholder 1">
            <a:extLst>
              <a:ext uri="{FF2B5EF4-FFF2-40B4-BE49-F238E27FC236}">
                <a16:creationId xmlns:a16="http://schemas.microsoft.com/office/drawing/2014/main" id="{05E4C6F4-2F60-89ED-3835-70BD7D965845}"/>
              </a:ext>
            </a:extLst>
          </p:cNvPr>
          <p:cNvSpPr>
            <a:spLocks noGrp="1"/>
          </p:cNvSpPr>
          <p:nvPr>
            <p:ph type="sldNum" sz="quarter" idx="4"/>
          </p:nvPr>
        </p:nvSpPr>
        <p:spPr>
          <a:xfrm>
            <a:off x="11427127" y="6356350"/>
            <a:ext cx="541774" cy="365125"/>
          </a:xfrm>
          <a:prstGeom prst="rect">
            <a:avLst/>
          </a:prstGeom>
        </p:spPr>
        <p:txBody>
          <a:bodyPr vert="horz" lIns="91440" tIns="45720" rIns="91440" bIns="45720" rtlCol="0" anchor="ctr"/>
          <a:lstStyle>
            <a:lvl1pPr algn="r">
              <a:defRPr sz="1200">
                <a:solidFill>
                  <a:schemeClr val="bg1"/>
                </a:solidFill>
              </a:defRPr>
            </a:lvl1pPr>
          </a:lstStyle>
          <a:p>
            <a:fld id="{F88A5A1C-692F-CB46-AE5F-56721ADD8FFC}" type="slidenum">
              <a:rPr lang="en-US" smtClean="0"/>
              <a:pPr/>
              <a:t>‹#›</a:t>
            </a:fld>
            <a:endParaRPr lang="en-US" dirty="0"/>
          </a:p>
        </p:txBody>
      </p:sp>
    </p:spTree>
    <p:extLst>
      <p:ext uri="{BB962C8B-B14F-4D97-AF65-F5344CB8AC3E}">
        <p14:creationId xmlns:p14="http://schemas.microsoft.com/office/powerpoint/2010/main" val="26448820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_Title and Vertical Tex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0E239F1-A256-08A2-1B63-351255CDB23E}"/>
              </a:ext>
            </a:extLst>
          </p:cNvPr>
          <p:cNvSpPr/>
          <p:nvPr userDrawn="1"/>
        </p:nvSpPr>
        <p:spPr>
          <a:xfrm>
            <a:off x="0" y="0"/>
            <a:ext cx="11191588" cy="3429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a:extLst>
              <a:ext uri="{FF2B5EF4-FFF2-40B4-BE49-F238E27FC236}">
                <a16:creationId xmlns:a16="http://schemas.microsoft.com/office/drawing/2014/main" id="{E7B9164D-EA15-762E-0037-5B2690CA2E38}"/>
              </a:ext>
            </a:extLst>
          </p:cNvPr>
          <p:cNvSpPr/>
          <p:nvPr userDrawn="1"/>
        </p:nvSpPr>
        <p:spPr>
          <a:xfrm>
            <a:off x="810815" y="3110800"/>
            <a:ext cx="2915046" cy="3427889"/>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a:extLst>
              <a:ext uri="{FF2B5EF4-FFF2-40B4-BE49-F238E27FC236}">
                <a16:creationId xmlns:a16="http://schemas.microsoft.com/office/drawing/2014/main" id="{35D7C071-5F55-9168-E928-8EB2A2AFDBB7}"/>
              </a:ext>
            </a:extLst>
          </p:cNvPr>
          <p:cNvSpPr/>
          <p:nvPr userDrawn="1"/>
        </p:nvSpPr>
        <p:spPr>
          <a:xfrm>
            <a:off x="4116139" y="3152517"/>
            <a:ext cx="2915046" cy="3427889"/>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14">
            <a:extLst>
              <a:ext uri="{FF2B5EF4-FFF2-40B4-BE49-F238E27FC236}">
                <a16:creationId xmlns:a16="http://schemas.microsoft.com/office/drawing/2014/main" id="{32031BEF-5AD7-5704-E65F-30FD817FE60D}"/>
              </a:ext>
            </a:extLst>
          </p:cNvPr>
          <p:cNvSpPr/>
          <p:nvPr userDrawn="1"/>
        </p:nvSpPr>
        <p:spPr>
          <a:xfrm>
            <a:off x="7427510" y="3192607"/>
            <a:ext cx="2915046" cy="3427889"/>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9">
            <a:extLst>
              <a:ext uri="{FF2B5EF4-FFF2-40B4-BE49-F238E27FC236}">
                <a16:creationId xmlns:a16="http://schemas.microsoft.com/office/drawing/2014/main" id="{122372FE-4AF1-3D9E-9525-13C3E79EC157}"/>
              </a:ext>
            </a:extLst>
          </p:cNvPr>
          <p:cNvSpPr>
            <a:spLocks noGrp="1"/>
          </p:cNvSpPr>
          <p:nvPr>
            <p:ph type="body" sz="quarter" idx="15" hasCustomPrompt="1"/>
          </p:nvPr>
        </p:nvSpPr>
        <p:spPr>
          <a:xfrm>
            <a:off x="1137389" y="3505069"/>
            <a:ext cx="2307771" cy="310094"/>
          </a:xfrm>
          <a:prstGeom prst="rect">
            <a:avLst/>
          </a:prstGeom>
        </p:spPr>
        <p:txBody>
          <a:bodyPr/>
          <a:lstStyle>
            <a:lvl1pPr marL="0" indent="0" algn="l">
              <a:buClr>
                <a:srgbClr val="283895"/>
              </a:buClr>
              <a:buFont typeface="Arial" panose="020B0604020202020204" pitchFamily="34" charset="0"/>
              <a:buNone/>
              <a:defRPr sz="16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Text can go here </a:t>
            </a:r>
            <a:endParaRPr lang="en-US" dirty="0"/>
          </a:p>
        </p:txBody>
      </p:sp>
      <p:sp>
        <p:nvSpPr>
          <p:cNvPr id="5" name="Text Placeholder 9">
            <a:extLst>
              <a:ext uri="{FF2B5EF4-FFF2-40B4-BE49-F238E27FC236}">
                <a16:creationId xmlns:a16="http://schemas.microsoft.com/office/drawing/2014/main" id="{C2C1F57F-99A0-1E5E-B48B-8B2172CBF187}"/>
              </a:ext>
            </a:extLst>
          </p:cNvPr>
          <p:cNvSpPr>
            <a:spLocks noGrp="1"/>
          </p:cNvSpPr>
          <p:nvPr>
            <p:ph type="body" sz="quarter" idx="16" hasCustomPrompt="1"/>
          </p:nvPr>
        </p:nvSpPr>
        <p:spPr>
          <a:xfrm>
            <a:off x="1137389" y="3902247"/>
            <a:ext cx="2307771" cy="2285532"/>
          </a:xfrm>
          <a:prstGeom prst="rect">
            <a:avLst/>
          </a:prstGeom>
        </p:spPr>
        <p:txBody>
          <a:bodyPr/>
          <a:lstStyle>
            <a:lvl1pPr marL="0" indent="0" algn="l">
              <a:buClr>
                <a:srgbClr val="283895"/>
              </a:buClr>
              <a:buFont typeface="Arial" panose="020B0604020202020204" pitchFamily="34" charset="0"/>
              <a:buNone/>
              <a:defRPr sz="14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Text can go here </a:t>
            </a:r>
            <a:endParaRPr lang="en-US" dirty="0"/>
          </a:p>
        </p:txBody>
      </p:sp>
      <p:sp>
        <p:nvSpPr>
          <p:cNvPr id="6" name="Text Placeholder 9">
            <a:extLst>
              <a:ext uri="{FF2B5EF4-FFF2-40B4-BE49-F238E27FC236}">
                <a16:creationId xmlns:a16="http://schemas.microsoft.com/office/drawing/2014/main" id="{8E4C4575-AC7F-7667-DA50-B8FDCF37EC63}"/>
              </a:ext>
            </a:extLst>
          </p:cNvPr>
          <p:cNvSpPr>
            <a:spLocks noGrp="1"/>
          </p:cNvSpPr>
          <p:nvPr>
            <p:ph type="body" sz="quarter" idx="17" hasCustomPrompt="1"/>
          </p:nvPr>
        </p:nvSpPr>
        <p:spPr>
          <a:xfrm>
            <a:off x="4437937" y="3505069"/>
            <a:ext cx="2307771" cy="310094"/>
          </a:xfrm>
          <a:prstGeom prst="rect">
            <a:avLst/>
          </a:prstGeom>
        </p:spPr>
        <p:txBody>
          <a:bodyPr/>
          <a:lstStyle>
            <a:lvl1pPr marL="0" indent="0" algn="l">
              <a:buClr>
                <a:srgbClr val="283895"/>
              </a:buClr>
              <a:buFont typeface="Arial" panose="020B0604020202020204" pitchFamily="34" charset="0"/>
              <a:buNone/>
              <a:defRPr sz="16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Text can go here </a:t>
            </a:r>
            <a:endParaRPr lang="en-US" dirty="0"/>
          </a:p>
        </p:txBody>
      </p:sp>
      <p:sp>
        <p:nvSpPr>
          <p:cNvPr id="8" name="Text Placeholder 9">
            <a:extLst>
              <a:ext uri="{FF2B5EF4-FFF2-40B4-BE49-F238E27FC236}">
                <a16:creationId xmlns:a16="http://schemas.microsoft.com/office/drawing/2014/main" id="{B1D5563D-FE87-0FCF-33B9-CEB5D63E2869}"/>
              </a:ext>
            </a:extLst>
          </p:cNvPr>
          <p:cNvSpPr>
            <a:spLocks noGrp="1"/>
          </p:cNvSpPr>
          <p:nvPr>
            <p:ph type="body" sz="quarter" idx="18" hasCustomPrompt="1"/>
          </p:nvPr>
        </p:nvSpPr>
        <p:spPr>
          <a:xfrm>
            <a:off x="4437937" y="3902247"/>
            <a:ext cx="2307771" cy="2285532"/>
          </a:xfrm>
          <a:prstGeom prst="rect">
            <a:avLst/>
          </a:prstGeom>
        </p:spPr>
        <p:txBody>
          <a:bodyPr/>
          <a:lstStyle>
            <a:lvl1pPr marL="0" indent="0" algn="l">
              <a:buClr>
                <a:srgbClr val="283895"/>
              </a:buClr>
              <a:buFont typeface="Arial" panose="020B0604020202020204" pitchFamily="34" charset="0"/>
              <a:buNone/>
              <a:defRPr sz="14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Text can go here </a:t>
            </a:r>
            <a:endParaRPr lang="en-US" dirty="0"/>
          </a:p>
        </p:txBody>
      </p:sp>
      <p:sp>
        <p:nvSpPr>
          <p:cNvPr id="9" name="Text Placeholder 9">
            <a:extLst>
              <a:ext uri="{FF2B5EF4-FFF2-40B4-BE49-F238E27FC236}">
                <a16:creationId xmlns:a16="http://schemas.microsoft.com/office/drawing/2014/main" id="{85FDFB86-DE41-6C0E-682F-A9BA7B7C96AA}"/>
              </a:ext>
            </a:extLst>
          </p:cNvPr>
          <p:cNvSpPr>
            <a:spLocks noGrp="1"/>
          </p:cNvSpPr>
          <p:nvPr>
            <p:ph type="body" sz="quarter" idx="19" hasCustomPrompt="1"/>
          </p:nvPr>
        </p:nvSpPr>
        <p:spPr>
          <a:xfrm>
            <a:off x="7712358" y="3505069"/>
            <a:ext cx="2307771" cy="310094"/>
          </a:xfrm>
          <a:prstGeom prst="rect">
            <a:avLst/>
          </a:prstGeom>
        </p:spPr>
        <p:txBody>
          <a:bodyPr/>
          <a:lstStyle>
            <a:lvl1pPr marL="0" indent="0" algn="l">
              <a:buClr>
                <a:srgbClr val="283895"/>
              </a:buClr>
              <a:buFont typeface="Arial" panose="020B0604020202020204" pitchFamily="34" charset="0"/>
              <a:buNone/>
              <a:defRPr sz="16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Text can go here </a:t>
            </a:r>
            <a:endParaRPr lang="en-US" dirty="0"/>
          </a:p>
        </p:txBody>
      </p:sp>
      <p:sp>
        <p:nvSpPr>
          <p:cNvPr id="10" name="Text Placeholder 9">
            <a:extLst>
              <a:ext uri="{FF2B5EF4-FFF2-40B4-BE49-F238E27FC236}">
                <a16:creationId xmlns:a16="http://schemas.microsoft.com/office/drawing/2014/main" id="{897B5168-D993-3647-954D-70792EC2BB3A}"/>
              </a:ext>
            </a:extLst>
          </p:cNvPr>
          <p:cNvSpPr>
            <a:spLocks noGrp="1"/>
          </p:cNvSpPr>
          <p:nvPr>
            <p:ph type="body" sz="quarter" idx="20" hasCustomPrompt="1"/>
          </p:nvPr>
        </p:nvSpPr>
        <p:spPr>
          <a:xfrm>
            <a:off x="7712358" y="3902247"/>
            <a:ext cx="2307771" cy="2285532"/>
          </a:xfrm>
          <a:prstGeom prst="rect">
            <a:avLst/>
          </a:prstGeom>
        </p:spPr>
        <p:txBody>
          <a:bodyPr/>
          <a:lstStyle>
            <a:lvl1pPr marL="0" indent="0" algn="l">
              <a:buClr>
                <a:srgbClr val="283895"/>
              </a:buClr>
              <a:buFont typeface="Arial" panose="020B0604020202020204" pitchFamily="34" charset="0"/>
              <a:buNone/>
              <a:defRPr sz="14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Text can go here </a:t>
            </a:r>
            <a:endParaRPr lang="en-US" dirty="0"/>
          </a:p>
        </p:txBody>
      </p:sp>
      <p:sp>
        <p:nvSpPr>
          <p:cNvPr id="11" name="Text Placeholder 9">
            <a:extLst>
              <a:ext uri="{FF2B5EF4-FFF2-40B4-BE49-F238E27FC236}">
                <a16:creationId xmlns:a16="http://schemas.microsoft.com/office/drawing/2014/main" id="{D5B840B5-E539-884F-7A13-42392BDC4E85}"/>
              </a:ext>
            </a:extLst>
          </p:cNvPr>
          <p:cNvSpPr>
            <a:spLocks noGrp="1"/>
          </p:cNvSpPr>
          <p:nvPr>
            <p:ph type="body" sz="quarter" idx="21" hasCustomPrompt="1"/>
          </p:nvPr>
        </p:nvSpPr>
        <p:spPr>
          <a:xfrm>
            <a:off x="492033" y="1533868"/>
            <a:ext cx="8887098" cy="1364940"/>
          </a:xfrm>
          <a:prstGeom prst="rect">
            <a:avLst/>
          </a:prstGeom>
        </p:spPr>
        <p:txBody>
          <a:bodyPr/>
          <a:lstStyle>
            <a:lvl1pPr marL="342900" indent="-342900" algn="l">
              <a:buClr>
                <a:srgbClr val="283895"/>
              </a:buClr>
              <a:buFont typeface="Arial" panose="020B0604020202020204" pitchFamily="34" charset="0"/>
              <a:buChar char="•"/>
              <a:defRPr sz="16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Text can go here </a:t>
            </a:r>
            <a:endParaRPr lang="en-US" dirty="0"/>
          </a:p>
        </p:txBody>
      </p:sp>
      <p:sp>
        <p:nvSpPr>
          <p:cNvPr id="3" name="TextBox 2">
            <a:extLst>
              <a:ext uri="{FF2B5EF4-FFF2-40B4-BE49-F238E27FC236}">
                <a16:creationId xmlns:a16="http://schemas.microsoft.com/office/drawing/2014/main" id="{59C4AAD9-99F9-927A-F42F-6EC161FAA9E7}"/>
              </a:ext>
            </a:extLst>
          </p:cNvPr>
          <p:cNvSpPr txBox="1"/>
          <p:nvPr userDrawn="1"/>
        </p:nvSpPr>
        <p:spPr>
          <a:xfrm>
            <a:off x="116706" y="6580406"/>
            <a:ext cx="5665785" cy="215444"/>
          </a:xfrm>
          <a:prstGeom prst="rect">
            <a:avLst/>
          </a:prstGeom>
          <a:noFill/>
        </p:spPr>
        <p:txBody>
          <a:bodyPr wrap="square" rtlCol="0">
            <a:spAutoFit/>
          </a:bodyPr>
          <a:lstStyle/>
          <a:p>
            <a:r>
              <a:rPr lang="en-GB" sz="800" b="0" i="0" dirty="0">
                <a:solidFill>
                  <a:srgbClr val="242424"/>
                </a:solidFill>
                <a:effectLst/>
                <a:latin typeface="Arial" panose="020B0604020202020204" pitchFamily="34" charset="0"/>
                <a:cs typeface="Arial" panose="020B0604020202020204" pitchFamily="34" charset="0"/>
              </a:rPr>
              <a:t>Permission must be sought from Diaceutics if you wish to reproduce any part of this presentation</a:t>
            </a:r>
            <a:endParaRPr lang="en-US" sz="800" dirty="0">
              <a:latin typeface="Arial" panose="020B0604020202020204" pitchFamily="34" charset="0"/>
              <a:cs typeface="Arial" panose="020B0604020202020204" pitchFamily="34" charset="0"/>
            </a:endParaRPr>
          </a:p>
        </p:txBody>
      </p:sp>
      <p:sp>
        <p:nvSpPr>
          <p:cNvPr id="12" name="Slide Number Placeholder 1">
            <a:extLst>
              <a:ext uri="{FF2B5EF4-FFF2-40B4-BE49-F238E27FC236}">
                <a16:creationId xmlns:a16="http://schemas.microsoft.com/office/drawing/2014/main" id="{8BC459C8-27E2-4EE1-CB10-E4520A7C1B8A}"/>
              </a:ext>
            </a:extLst>
          </p:cNvPr>
          <p:cNvSpPr>
            <a:spLocks noGrp="1"/>
          </p:cNvSpPr>
          <p:nvPr>
            <p:ph type="sldNum" sz="quarter" idx="4"/>
          </p:nvPr>
        </p:nvSpPr>
        <p:spPr>
          <a:xfrm>
            <a:off x="11427127" y="6356350"/>
            <a:ext cx="541774" cy="365125"/>
          </a:xfrm>
          <a:prstGeom prst="rect">
            <a:avLst/>
          </a:prstGeom>
        </p:spPr>
        <p:txBody>
          <a:bodyPr vert="horz" lIns="91440" tIns="45720" rIns="91440" bIns="45720" rtlCol="0" anchor="ctr"/>
          <a:lstStyle>
            <a:lvl1pPr algn="r">
              <a:defRPr sz="1200">
                <a:solidFill>
                  <a:schemeClr val="bg1"/>
                </a:solidFill>
              </a:defRPr>
            </a:lvl1pPr>
          </a:lstStyle>
          <a:p>
            <a:fld id="{F88A5A1C-692F-CB46-AE5F-56721ADD8FFC}" type="slidenum">
              <a:rPr lang="en-US" smtClean="0"/>
              <a:pPr/>
              <a:t>‹#›</a:t>
            </a:fld>
            <a:endParaRPr lang="en-US" dirty="0"/>
          </a:p>
        </p:txBody>
      </p:sp>
      <p:sp>
        <p:nvSpPr>
          <p:cNvPr id="16" name="Text Placeholder 9">
            <a:extLst>
              <a:ext uri="{FF2B5EF4-FFF2-40B4-BE49-F238E27FC236}">
                <a16:creationId xmlns:a16="http://schemas.microsoft.com/office/drawing/2014/main" id="{182A0CC4-41B5-4813-C740-DC1FD7DE1EDF}"/>
              </a:ext>
            </a:extLst>
          </p:cNvPr>
          <p:cNvSpPr>
            <a:spLocks noGrp="1"/>
          </p:cNvSpPr>
          <p:nvPr>
            <p:ph type="body" sz="quarter" idx="14" hasCustomPrompt="1"/>
          </p:nvPr>
        </p:nvSpPr>
        <p:spPr>
          <a:xfrm>
            <a:off x="492033" y="500516"/>
            <a:ext cx="10420477" cy="779643"/>
          </a:xfrm>
          <a:prstGeom prst="rect">
            <a:avLst/>
          </a:prstGeom>
        </p:spPr>
        <p:txBody>
          <a:bodyPr/>
          <a:lstStyle>
            <a:lvl1pPr marL="0" indent="0" algn="l">
              <a:buNone/>
              <a:defRPr sz="3600" b="1" i="0">
                <a:solidFill>
                  <a:schemeClr val="bg1"/>
                </a:solidFill>
                <a:latin typeface="Arial Black" panose="020B0604020202020204" pitchFamily="34" charset="0"/>
                <a:cs typeface="Arial Black"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dirty="0"/>
              <a:t>Title</a:t>
            </a:r>
            <a:endParaRPr lang="en-US" dirty="0"/>
          </a:p>
        </p:txBody>
      </p:sp>
    </p:spTree>
    <p:extLst>
      <p:ext uri="{BB962C8B-B14F-4D97-AF65-F5344CB8AC3E}">
        <p14:creationId xmlns:p14="http://schemas.microsoft.com/office/powerpoint/2010/main" val="108881272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userDrawn="1">
  <p:cSld name="Title 3 NT">
    <p:bg>
      <p:bgRef idx="1001">
        <a:schemeClr val="bg1"/>
      </p:bgRef>
    </p:bg>
    <p:spTree>
      <p:nvGrpSpPr>
        <p:cNvPr id="1" name=""/>
        <p:cNvGrpSpPr/>
        <p:nvPr/>
      </p:nvGrpSpPr>
      <p:grpSpPr>
        <a:xfrm>
          <a:off x="0" y="0"/>
          <a:ext cx="0" cy="0"/>
          <a:chOff x="0" y="0"/>
          <a:chExt cx="0" cy="0"/>
        </a:xfrm>
      </p:grpSpPr>
      <p:pic>
        <p:nvPicPr>
          <p:cNvPr id="4" name="Picture 3" descr="Shape&#10;&#10;Description automatically generated with low confidence">
            <a:extLst>
              <a:ext uri="{FF2B5EF4-FFF2-40B4-BE49-F238E27FC236}">
                <a16:creationId xmlns:a16="http://schemas.microsoft.com/office/drawing/2014/main" id="{78A0A938-A205-87B4-7D21-632D5B4221A6}"/>
              </a:ext>
            </a:extLst>
          </p:cNvPr>
          <p:cNvPicPr>
            <a:picLocks noChangeAspect="1"/>
          </p:cNvPicPr>
          <p:nvPr userDrawn="1"/>
        </p:nvPicPr>
        <p:blipFill rotWithShape="1">
          <a:blip r:embed="rId2"/>
          <a:srcRect l="91765"/>
          <a:stretch/>
        </p:blipFill>
        <p:spPr>
          <a:xfrm>
            <a:off x="11187952" y="0"/>
            <a:ext cx="1004047" cy="6858000"/>
          </a:xfrm>
          <a:prstGeom prst="rect">
            <a:avLst/>
          </a:prstGeom>
        </p:spPr>
      </p:pic>
    </p:spTree>
    <p:extLst>
      <p:ext uri="{BB962C8B-B14F-4D97-AF65-F5344CB8AC3E}">
        <p14:creationId xmlns:p14="http://schemas.microsoft.com/office/powerpoint/2010/main" val="350704150"/>
      </p:ext>
    </p:extLst>
  </p:cSld>
  <p:clrMapOvr>
    <a:overrideClrMapping bg1="lt1" tx1="dk1" bg2="lt2" tx2="dk2" accent1="accent1" accent2="accent2" accent3="accent3" accent4="accent4" accent5="accent5" accent6="accent6" hlink="hlink" folHlink="folHlink"/>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3_Vertical Title and Text">
    <p:spTree>
      <p:nvGrpSpPr>
        <p:cNvPr id="1" name=""/>
        <p:cNvGrpSpPr/>
        <p:nvPr/>
      </p:nvGrpSpPr>
      <p:grpSpPr>
        <a:xfrm>
          <a:off x="0" y="0"/>
          <a:ext cx="0" cy="0"/>
          <a:chOff x="0" y="0"/>
          <a:chExt cx="0" cy="0"/>
        </a:xfrm>
      </p:grpSpPr>
      <p:sp>
        <p:nvSpPr>
          <p:cNvPr id="7" name="Text Placeholder 9">
            <a:extLst>
              <a:ext uri="{FF2B5EF4-FFF2-40B4-BE49-F238E27FC236}">
                <a16:creationId xmlns:a16="http://schemas.microsoft.com/office/drawing/2014/main" id="{3876707B-8AF7-3B50-6488-7A78F402A212}"/>
              </a:ext>
            </a:extLst>
          </p:cNvPr>
          <p:cNvSpPr>
            <a:spLocks noGrp="1"/>
          </p:cNvSpPr>
          <p:nvPr>
            <p:ph type="body" sz="quarter" idx="14" hasCustomPrompt="1"/>
          </p:nvPr>
        </p:nvSpPr>
        <p:spPr>
          <a:xfrm>
            <a:off x="492033" y="500516"/>
            <a:ext cx="5037909" cy="779643"/>
          </a:xfrm>
          <a:prstGeom prst="rect">
            <a:avLst/>
          </a:prstGeom>
        </p:spPr>
        <p:txBody>
          <a:bodyPr/>
          <a:lstStyle>
            <a:lvl1pPr marL="0" indent="0" algn="l">
              <a:buNone/>
              <a:defRPr sz="3600" b="1">
                <a:solidFill>
                  <a:schemeClr val="tx2"/>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Title</a:t>
            </a:r>
            <a:endParaRPr lang="en-US"/>
          </a:p>
        </p:txBody>
      </p:sp>
      <p:sp>
        <p:nvSpPr>
          <p:cNvPr id="4" name="TextBox 3">
            <a:extLst>
              <a:ext uri="{FF2B5EF4-FFF2-40B4-BE49-F238E27FC236}">
                <a16:creationId xmlns:a16="http://schemas.microsoft.com/office/drawing/2014/main" id="{68BD7235-5C9E-1389-5648-7A9E0ED24426}"/>
              </a:ext>
            </a:extLst>
          </p:cNvPr>
          <p:cNvSpPr txBox="1"/>
          <p:nvPr userDrawn="1"/>
        </p:nvSpPr>
        <p:spPr>
          <a:xfrm>
            <a:off x="364902" y="6517575"/>
            <a:ext cx="6097978" cy="246221"/>
          </a:xfrm>
          <a:prstGeom prst="rect">
            <a:avLst/>
          </a:prstGeom>
          <a:noFill/>
        </p:spPr>
        <p:txBody>
          <a:bodyPr wrap="square">
            <a:spAutoFit/>
          </a:bodyPr>
          <a:lstStyle/>
          <a:p>
            <a:r>
              <a:rPr lang="en-GB" sz="1000" b="0" i="0" u="none" strike="noStrike">
                <a:solidFill>
                  <a:schemeClr val="bg1">
                    <a:lumMod val="85000"/>
                  </a:schemeClr>
                </a:solidFill>
                <a:effectLst/>
                <a:latin typeface="Arial" panose="020B0604020202020204" pitchFamily="34" charset="0"/>
                <a:cs typeface="Arial" panose="020B0604020202020204" pitchFamily="34" charset="0"/>
              </a:rPr>
              <a:t>© copyright </a:t>
            </a:r>
            <a:r>
              <a:rPr lang="en-GB" sz="1000" b="0" i="0" u="none" strike="noStrike" err="1">
                <a:solidFill>
                  <a:schemeClr val="bg1">
                    <a:lumMod val="85000"/>
                  </a:schemeClr>
                </a:solidFill>
                <a:effectLst/>
                <a:latin typeface="Arial" panose="020B0604020202020204" pitchFamily="34" charset="0"/>
                <a:cs typeface="Arial" panose="020B0604020202020204" pitchFamily="34" charset="0"/>
              </a:rPr>
              <a:t>Diaceutics</a:t>
            </a:r>
            <a:r>
              <a:rPr lang="en-GB" sz="1000" b="0" i="0" u="none" strike="noStrike">
                <a:solidFill>
                  <a:schemeClr val="bg1">
                    <a:lumMod val="85000"/>
                  </a:schemeClr>
                </a:solidFill>
                <a:effectLst/>
                <a:latin typeface="Arial" panose="020B0604020202020204" pitchFamily="34" charset="0"/>
                <a:cs typeface="Arial" panose="020B0604020202020204" pitchFamily="34" charset="0"/>
              </a:rPr>
              <a:t> 2023</a:t>
            </a:r>
            <a:endParaRPr lang="en-GB" sz="1000">
              <a:solidFill>
                <a:schemeClr val="bg1">
                  <a:lumMod val="85000"/>
                </a:schemeClr>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1158229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Vertical Title and Text">
    <p:bg>
      <p:bgRef idx="1001">
        <a:schemeClr val="bg2"/>
      </p:bgRef>
    </p:bg>
    <p:spTree>
      <p:nvGrpSpPr>
        <p:cNvPr id="1" name=""/>
        <p:cNvGrpSpPr/>
        <p:nvPr/>
      </p:nvGrpSpPr>
      <p:grpSpPr>
        <a:xfrm>
          <a:off x="0" y="0"/>
          <a:ext cx="0" cy="0"/>
          <a:chOff x="0" y="0"/>
          <a:chExt cx="0" cy="0"/>
        </a:xfrm>
      </p:grpSpPr>
      <p:sp>
        <p:nvSpPr>
          <p:cNvPr id="7" name="Text Placeholder 9">
            <a:extLst>
              <a:ext uri="{FF2B5EF4-FFF2-40B4-BE49-F238E27FC236}">
                <a16:creationId xmlns:a16="http://schemas.microsoft.com/office/drawing/2014/main" id="{3876707B-8AF7-3B50-6488-7A78F402A212}"/>
              </a:ext>
            </a:extLst>
          </p:cNvPr>
          <p:cNvSpPr>
            <a:spLocks noGrp="1"/>
          </p:cNvSpPr>
          <p:nvPr>
            <p:ph type="body" sz="quarter" idx="14" hasCustomPrompt="1"/>
          </p:nvPr>
        </p:nvSpPr>
        <p:spPr>
          <a:xfrm>
            <a:off x="492033" y="500516"/>
            <a:ext cx="5037909" cy="779643"/>
          </a:xfrm>
          <a:prstGeom prst="rect">
            <a:avLst/>
          </a:prstGeom>
        </p:spPr>
        <p:txBody>
          <a:bodyPr/>
          <a:lstStyle>
            <a:lvl1pPr marL="0" indent="0" algn="l">
              <a:buNone/>
              <a:defRPr sz="3600" b="1">
                <a:solidFill>
                  <a:schemeClr val="tx2"/>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Title</a:t>
            </a:r>
            <a:endParaRPr lang="en-US"/>
          </a:p>
        </p:txBody>
      </p:sp>
      <p:sp>
        <p:nvSpPr>
          <p:cNvPr id="4" name="TextBox 3">
            <a:extLst>
              <a:ext uri="{FF2B5EF4-FFF2-40B4-BE49-F238E27FC236}">
                <a16:creationId xmlns:a16="http://schemas.microsoft.com/office/drawing/2014/main" id="{C933AB7E-7692-E921-0794-5AE6DDB001CB}"/>
              </a:ext>
            </a:extLst>
          </p:cNvPr>
          <p:cNvSpPr txBox="1"/>
          <p:nvPr userDrawn="1"/>
        </p:nvSpPr>
        <p:spPr>
          <a:xfrm>
            <a:off x="364902" y="6517575"/>
            <a:ext cx="6097978" cy="246221"/>
          </a:xfrm>
          <a:prstGeom prst="rect">
            <a:avLst/>
          </a:prstGeom>
          <a:noFill/>
        </p:spPr>
        <p:txBody>
          <a:bodyPr wrap="square">
            <a:spAutoFit/>
          </a:bodyPr>
          <a:lstStyle/>
          <a:p>
            <a:r>
              <a:rPr lang="en-GB" sz="1000" b="0" i="0" u="none" strike="noStrike">
                <a:solidFill>
                  <a:schemeClr val="tx2"/>
                </a:solidFill>
                <a:effectLst/>
                <a:latin typeface="Arial" panose="020B0604020202020204" pitchFamily="34" charset="0"/>
                <a:cs typeface="Arial" panose="020B0604020202020204" pitchFamily="34" charset="0"/>
              </a:rPr>
              <a:t>© copyright Diaceutics 2023</a:t>
            </a:r>
            <a:endParaRPr lang="en-GB" sz="1000">
              <a:solidFill>
                <a:schemeClr val="tx2"/>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06750036"/>
      </p:ext>
    </p:extLst>
  </p:cSld>
  <p:clrMapOvr>
    <a:overrideClrMapping bg1="dk1" tx1="lt1" bg2="dk2" tx2="lt2" accent1="accent1" accent2="accent2" accent3="accent3" accent4="accent4" accent5="accent5" accent6="accent6" hlink="hlink" folHlink="folHlink"/>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4_Vertical Title and Text">
    <p:bg>
      <p:bgRef idx="1001">
        <a:schemeClr val="bg1"/>
      </p:bgRef>
    </p:bg>
    <p:spTree>
      <p:nvGrpSpPr>
        <p:cNvPr id="1" name=""/>
        <p:cNvGrpSpPr/>
        <p:nvPr/>
      </p:nvGrpSpPr>
      <p:grpSpPr>
        <a:xfrm>
          <a:off x="0" y="0"/>
          <a:ext cx="0" cy="0"/>
          <a:chOff x="0" y="0"/>
          <a:chExt cx="0" cy="0"/>
        </a:xfrm>
      </p:grpSpPr>
      <p:sp>
        <p:nvSpPr>
          <p:cNvPr id="7" name="Text Placeholder 9">
            <a:extLst>
              <a:ext uri="{FF2B5EF4-FFF2-40B4-BE49-F238E27FC236}">
                <a16:creationId xmlns:a16="http://schemas.microsoft.com/office/drawing/2014/main" id="{3876707B-8AF7-3B50-6488-7A78F402A212}"/>
              </a:ext>
            </a:extLst>
          </p:cNvPr>
          <p:cNvSpPr>
            <a:spLocks noGrp="1"/>
          </p:cNvSpPr>
          <p:nvPr>
            <p:ph type="body" sz="quarter" idx="14" hasCustomPrompt="1"/>
          </p:nvPr>
        </p:nvSpPr>
        <p:spPr>
          <a:xfrm>
            <a:off x="492033" y="500516"/>
            <a:ext cx="5037909" cy="779643"/>
          </a:xfrm>
          <a:prstGeom prst="rect">
            <a:avLst/>
          </a:prstGeom>
        </p:spPr>
        <p:txBody>
          <a:bodyPr/>
          <a:lstStyle>
            <a:lvl1pPr marL="0" indent="0" algn="l">
              <a:buNone/>
              <a:defRPr sz="3600" b="1">
                <a:solidFill>
                  <a:schemeClr val="tx2"/>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Title</a:t>
            </a:r>
            <a:endParaRPr lang="en-US"/>
          </a:p>
        </p:txBody>
      </p:sp>
      <p:sp>
        <p:nvSpPr>
          <p:cNvPr id="3" name="TextBox 2">
            <a:extLst>
              <a:ext uri="{FF2B5EF4-FFF2-40B4-BE49-F238E27FC236}">
                <a16:creationId xmlns:a16="http://schemas.microsoft.com/office/drawing/2014/main" id="{4D9704A7-CA8C-BB15-6DF7-4CC0198BC892}"/>
              </a:ext>
            </a:extLst>
          </p:cNvPr>
          <p:cNvSpPr txBox="1"/>
          <p:nvPr userDrawn="1"/>
        </p:nvSpPr>
        <p:spPr>
          <a:xfrm>
            <a:off x="364902" y="6517575"/>
            <a:ext cx="6097978" cy="246221"/>
          </a:xfrm>
          <a:prstGeom prst="rect">
            <a:avLst/>
          </a:prstGeom>
          <a:noFill/>
        </p:spPr>
        <p:txBody>
          <a:bodyPr wrap="square">
            <a:spAutoFit/>
          </a:bodyPr>
          <a:lstStyle/>
          <a:p>
            <a:r>
              <a:rPr lang="en-GB" sz="1000" b="0" i="0" u="none" strike="noStrike">
                <a:solidFill>
                  <a:schemeClr val="tx2"/>
                </a:solidFill>
                <a:effectLst/>
                <a:latin typeface="Arial" panose="020B0604020202020204" pitchFamily="34" charset="0"/>
                <a:cs typeface="Arial" panose="020B0604020202020204" pitchFamily="34" charset="0"/>
              </a:rPr>
              <a:t>© copyright </a:t>
            </a:r>
            <a:r>
              <a:rPr lang="en-GB" sz="1000" b="0" i="0" u="none" strike="noStrike" err="1">
                <a:solidFill>
                  <a:schemeClr val="tx2"/>
                </a:solidFill>
                <a:effectLst/>
                <a:latin typeface="Arial" panose="020B0604020202020204" pitchFamily="34" charset="0"/>
                <a:cs typeface="Arial" panose="020B0604020202020204" pitchFamily="34" charset="0"/>
              </a:rPr>
              <a:t>Diaceutics</a:t>
            </a:r>
            <a:r>
              <a:rPr lang="en-GB" sz="1000" b="0" i="0" u="none" strike="noStrike">
                <a:solidFill>
                  <a:schemeClr val="tx2"/>
                </a:solidFill>
                <a:effectLst/>
                <a:latin typeface="Arial" panose="020B0604020202020204" pitchFamily="34" charset="0"/>
                <a:cs typeface="Arial" panose="020B0604020202020204" pitchFamily="34" charset="0"/>
              </a:rPr>
              <a:t> 2023</a:t>
            </a:r>
            <a:endParaRPr lang="en-GB" sz="1000">
              <a:solidFill>
                <a:schemeClr val="tx2"/>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73026363"/>
      </p:ext>
    </p:extLst>
  </p:cSld>
  <p:clrMapOvr>
    <a:overrideClrMapping bg1="dk1" tx1="lt1" bg2="dk2" tx2="lt2" accent1="accent1" accent2="accent2" accent3="accent3" accent4="accent4" accent5="accent5" accent6="accent6" hlink="hlink" folHlink="folHlink"/>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7" name="Picture 6" descr="A picture containing icon&#10;&#10;Description automatically generated">
            <a:extLst>
              <a:ext uri="{FF2B5EF4-FFF2-40B4-BE49-F238E27FC236}">
                <a16:creationId xmlns:a16="http://schemas.microsoft.com/office/drawing/2014/main" id="{4F392BD1-3005-8055-7150-52E16829CFD6}"/>
              </a:ext>
            </a:extLst>
          </p:cNvPr>
          <p:cNvPicPr>
            <a:picLocks noChangeAspect="1"/>
          </p:cNvPicPr>
          <p:nvPr userDrawn="1"/>
        </p:nvPicPr>
        <p:blipFill rotWithShape="1">
          <a:blip r:embed="rId2"/>
          <a:srcRect l="4483" t="8642" r="10710"/>
          <a:stretch/>
        </p:blipFill>
        <p:spPr>
          <a:xfrm>
            <a:off x="472966" y="252247"/>
            <a:ext cx="10339804" cy="6265327"/>
          </a:xfrm>
          <a:prstGeom prst="rect">
            <a:avLst/>
          </a:prstGeom>
        </p:spPr>
      </p:pic>
      <p:sp>
        <p:nvSpPr>
          <p:cNvPr id="10" name="Text Placeholder 9">
            <a:extLst>
              <a:ext uri="{FF2B5EF4-FFF2-40B4-BE49-F238E27FC236}">
                <a16:creationId xmlns:a16="http://schemas.microsoft.com/office/drawing/2014/main" id="{8E91FDF6-153E-24D2-DBEB-FBA4F6FB8F53}"/>
              </a:ext>
            </a:extLst>
          </p:cNvPr>
          <p:cNvSpPr>
            <a:spLocks noGrp="1"/>
          </p:cNvSpPr>
          <p:nvPr>
            <p:ph type="body" sz="quarter" idx="10" hasCustomPrompt="1"/>
          </p:nvPr>
        </p:nvSpPr>
        <p:spPr>
          <a:xfrm>
            <a:off x="1130921" y="830847"/>
            <a:ext cx="1636712" cy="1498600"/>
          </a:xfrm>
          <a:prstGeom prst="rect">
            <a:avLst/>
          </a:prstGeom>
        </p:spPr>
        <p:txBody>
          <a:bodyPr/>
          <a:lstStyle>
            <a:lvl1pPr marL="0" indent="0" algn="ctr">
              <a:buNone/>
              <a:defRPr sz="24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Title</a:t>
            </a:r>
            <a:endParaRPr lang="en-US"/>
          </a:p>
        </p:txBody>
      </p:sp>
      <p:sp>
        <p:nvSpPr>
          <p:cNvPr id="11" name="Text Placeholder 9">
            <a:extLst>
              <a:ext uri="{FF2B5EF4-FFF2-40B4-BE49-F238E27FC236}">
                <a16:creationId xmlns:a16="http://schemas.microsoft.com/office/drawing/2014/main" id="{7CCDDEB8-E5AA-D715-AFAF-5A0C45824EC4}"/>
              </a:ext>
            </a:extLst>
          </p:cNvPr>
          <p:cNvSpPr>
            <a:spLocks noGrp="1"/>
          </p:cNvSpPr>
          <p:nvPr>
            <p:ph type="body" sz="quarter" idx="11" hasCustomPrompt="1"/>
          </p:nvPr>
        </p:nvSpPr>
        <p:spPr>
          <a:xfrm>
            <a:off x="8397503" y="830847"/>
            <a:ext cx="1636712" cy="1498600"/>
          </a:xfrm>
          <a:prstGeom prst="rect">
            <a:avLst/>
          </a:prstGeom>
        </p:spPr>
        <p:txBody>
          <a:bodyPr/>
          <a:lstStyle>
            <a:lvl1pPr marL="0" indent="0" algn="ctr">
              <a:buNone/>
              <a:defRPr sz="24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Title</a:t>
            </a:r>
            <a:endParaRPr lang="en-US"/>
          </a:p>
        </p:txBody>
      </p:sp>
      <p:sp>
        <p:nvSpPr>
          <p:cNvPr id="12" name="Text Placeholder 9">
            <a:extLst>
              <a:ext uri="{FF2B5EF4-FFF2-40B4-BE49-F238E27FC236}">
                <a16:creationId xmlns:a16="http://schemas.microsoft.com/office/drawing/2014/main" id="{714BEB1C-5D35-6606-181D-287B9DDFE801}"/>
              </a:ext>
            </a:extLst>
          </p:cNvPr>
          <p:cNvSpPr>
            <a:spLocks noGrp="1"/>
          </p:cNvSpPr>
          <p:nvPr>
            <p:ph type="body" sz="quarter" idx="12" hasCustomPrompt="1"/>
          </p:nvPr>
        </p:nvSpPr>
        <p:spPr>
          <a:xfrm>
            <a:off x="4764212" y="830847"/>
            <a:ext cx="1636712" cy="1498600"/>
          </a:xfrm>
          <a:prstGeom prst="rect">
            <a:avLst/>
          </a:prstGeom>
        </p:spPr>
        <p:txBody>
          <a:bodyPr/>
          <a:lstStyle>
            <a:lvl1pPr marL="0" indent="0" algn="ctr">
              <a:buNone/>
              <a:defRPr sz="24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Title</a:t>
            </a:r>
            <a:endParaRPr lang="en-US"/>
          </a:p>
        </p:txBody>
      </p:sp>
      <p:sp>
        <p:nvSpPr>
          <p:cNvPr id="13" name="Text Placeholder 9">
            <a:extLst>
              <a:ext uri="{FF2B5EF4-FFF2-40B4-BE49-F238E27FC236}">
                <a16:creationId xmlns:a16="http://schemas.microsoft.com/office/drawing/2014/main" id="{C08CF04A-F140-2660-F27D-5206421E9F76}"/>
              </a:ext>
            </a:extLst>
          </p:cNvPr>
          <p:cNvSpPr>
            <a:spLocks noGrp="1"/>
          </p:cNvSpPr>
          <p:nvPr>
            <p:ph type="body" sz="quarter" idx="13" hasCustomPrompt="1"/>
          </p:nvPr>
        </p:nvSpPr>
        <p:spPr>
          <a:xfrm>
            <a:off x="3257504" y="3928196"/>
            <a:ext cx="4806631" cy="561928"/>
          </a:xfrm>
          <a:prstGeom prst="rect">
            <a:avLst/>
          </a:prstGeom>
        </p:spPr>
        <p:txBody>
          <a:bodyPr/>
          <a:lstStyle>
            <a:lvl1pPr marL="0" indent="0" algn="ctr">
              <a:buNone/>
              <a:defRPr sz="24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Title</a:t>
            </a:r>
            <a:endParaRPr lang="en-US"/>
          </a:p>
        </p:txBody>
      </p:sp>
      <p:sp>
        <p:nvSpPr>
          <p:cNvPr id="14" name="Text Placeholder 9">
            <a:extLst>
              <a:ext uri="{FF2B5EF4-FFF2-40B4-BE49-F238E27FC236}">
                <a16:creationId xmlns:a16="http://schemas.microsoft.com/office/drawing/2014/main" id="{F6FEEF41-0A85-CD75-9B4B-12F6C2F186FC}"/>
              </a:ext>
            </a:extLst>
          </p:cNvPr>
          <p:cNvSpPr>
            <a:spLocks noGrp="1"/>
          </p:cNvSpPr>
          <p:nvPr>
            <p:ph type="body" sz="quarter" idx="14" hasCustomPrompt="1"/>
          </p:nvPr>
        </p:nvSpPr>
        <p:spPr>
          <a:xfrm>
            <a:off x="1379230" y="5523771"/>
            <a:ext cx="1955074" cy="492260"/>
          </a:xfrm>
          <a:prstGeom prst="rect">
            <a:avLst/>
          </a:prstGeom>
        </p:spPr>
        <p:txBody>
          <a:bodyPr/>
          <a:lstStyle>
            <a:lvl1pPr marL="0" indent="0" algn="ctr">
              <a:buNone/>
              <a:defRPr sz="24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Title</a:t>
            </a:r>
            <a:endParaRPr lang="en-US"/>
          </a:p>
        </p:txBody>
      </p:sp>
      <p:sp>
        <p:nvSpPr>
          <p:cNvPr id="15" name="Text Placeholder 9">
            <a:extLst>
              <a:ext uri="{FF2B5EF4-FFF2-40B4-BE49-F238E27FC236}">
                <a16:creationId xmlns:a16="http://schemas.microsoft.com/office/drawing/2014/main" id="{48F79E6C-7021-7BDD-19FD-7DF405A7374E}"/>
              </a:ext>
            </a:extLst>
          </p:cNvPr>
          <p:cNvSpPr>
            <a:spLocks noGrp="1"/>
          </p:cNvSpPr>
          <p:nvPr>
            <p:ph type="body" sz="quarter" idx="15" hasCustomPrompt="1"/>
          </p:nvPr>
        </p:nvSpPr>
        <p:spPr>
          <a:xfrm>
            <a:off x="4673123" y="5527111"/>
            <a:ext cx="1955074" cy="492260"/>
          </a:xfrm>
          <a:prstGeom prst="rect">
            <a:avLst/>
          </a:prstGeom>
        </p:spPr>
        <p:txBody>
          <a:bodyPr/>
          <a:lstStyle>
            <a:lvl1pPr marL="0" indent="0" algn="ctr">
              <a:buNone/>
              <a:defRPr sz="24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Title</a:t>
            </a:r>
            <a:endParaRPr lang="en-US"/>
          </a:p>
        </p:txBody>
      </p:sp>
      <p:sp>
        <p:nvSpPr>
          <p:cNvPr id="16" name="Text Placeholder 9">
            <a:extLst>
              <a:ext uri="{FF2B5EF4-FFF2-40B4-BE49-F238E27FC236}">
                <a16:creationId xmlns:a16="http://schemas.microsoft.com/office/drawing/2014/main" id="{8F4269AE-CDFE-8FE0-06C2-607424E04113}"/>
              </a:ext>
            </a:extLst>
          </p:cNvPr>
          <p:cNvSpPr>
            <a:spLocks noGrp="1"/>
          </p:cNvSpPr>
          <p:nvPr>
            <p:ph type="body" sz="quarter" idx="16" hasCustomPrompt="1"/>
          </p:nvPr>
        </p:nvSpPr>
        <p:spPr>
          <a:xfrm>
            <a:off x="7880161" y="5523771"/>
            <a:ext cx="1955074" cy="492260"/>
          </a:xfrm>
          <a:prstGeom prst="rect">
            <a:avLst/>
          </a:prstGeom>
        </p:spPr>
        <p:txBody>
          <a:bodyPr/>
          <a:lstStyle>
            <a:lvl1pPr marL="0" indent="0" algn="ctr">
              <a:buNone/>
              <a:defRPr sz="24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Title</a:t>
            </a:r>
            <a:endParaRPr lang="en-US"/>
          </a:p>
        </p:txBody>
      </p:sp>
      <p:sp>
        <p:nvSpPr>
          <p:cNvPr id="3" name="TextBox 2">
            <a:extLst>
              <a:ext uri="{FF2B5EF4-FFF2-40B4-BE49-F238E27FC236}">
                <a16:creationId xmlns:a16="http://schemas.microsoft.com/office/drawing/2014/main" id="{40C5E219-95C5-002A-7379-DE15DD9F5543}"/>
              </a:ext>
            </a:extLst>
          </p:cNvPr>
          <p:cNvSpPr txBox="1"/>
          <p:nvPr userDrawn="1"/>
        </p:nvSpPr>
        <p:spPr>
          <a:xfrm>
            <a:off x="3383840" y="6517575"/>
            <a:ext cx="5424320" cy="215444"/>
          </a:xfrm>
          <a:prstGeom prst="rect">
            <a:avLst/>
          </a:prstGeom>
          <a:noFill/>
        </p:spPr>
        <p:txBody>
          <a:bodyPr wrap="square" rtlCol="0">
            <a:spAutoFit/>
          </a:bodyPr>
          <a:lstStyle/>
          <a:p>
            <a:r>
              <a:rPr lang="en-GB" sz="800" b="0" i="0">
                <a:solidFill>
                  <a:schemeClr val="bg1">
                    <a:lumMod val="85000"/>
                  </a:schemeClr>
                </a:solidFill>
                <a:effectLst/>
                <a:latin typeface="Arial" panose="020B0604020202020204" pitchFamily="34" charset="0"/>
                <a:cs typeface="Arial" panose="020B0604020202020204" pitchFamily="34" charset="0"/>
              </a:rPr>
              <a:t>Permission must be sought from </a:t>
            </a:r>
            <a:r>
              <a:rPr lang="en-GB" sz="800" b="0" i="0" err="1">
                <a:solidFill>
                  <a:schemeClr val="bg1">
                    <a:lumMod val="85000"/>
                  </a:schemeClr>
                </a:solidFill>
                <a:effectLst/>
                <a:latin typeface="Arial" panose="020B0604020202020204" pitchFamily="34" charset="0"/>
                <a:cs typeface="Arial" panose="020B0604020202020204" pitchFamily="34" charset="0"/>
              </a:rPr>
              <a:t>Diaceutics</a:t>
            </a:r>
            <a:r>
              <a:rPr lang="en-GB" sz="800" b="0" i="0">
                <a:solidFill>
                  <a:schemeClr val="bg1">
                    <a:lumMod val="85000"/>
                  </a:schemeClr>
                </a:solidFill>
                <a:effectLst/>
                <a:latin typeface="Arial" panose="020B0604020202020204" pitchFamily="34" charset="0"/>
                <a:cs typeface="Arial" panose="020B0604020202020204" pitchFamily="34" charset="0"/>
              </a:rPr>
              <a:t> if you wish to reproduce any part of this presentation</a:t>
            </a:r>
            <a:endParaRPr lang="en-US" sz="800">
              <a:solidFill>
                <a:schemeClr val="bg1">
                  <a:lumMod val="85000"/>
                </a:schemeClr>
              </a:solidFill>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C22E51EF-9F5F-628C-D86B-E995898185C4}"/>
              </a:ext>
            </a:extLst>
          </p:cNvPr>
          <p:cNvSpPr txBox="1"/>
          <p:nvPr userDrawn="1"/>
        </p:nvSpPr>
        <p:spPr>
          <a:xfrm>
            <a:off x="364902" y="6517575"/>
            <a:ext cx="6097978" cy="246221"/>
          </a:xfrm>
          <a:prstGeom prst="rect">
            <a:avLst/>
          </a:prstGeom>
          <a:noFill/>
        </p:spPr>
        <p:txBody>
          <a:bodyPr wrap="square">
            <a:spAutoFit/>
          </a:bodyPr>
          <a:lstStyle/>
          <a:p>
            <a:r>
              <a:rPr lang="en-GB" sz="1000" b="0" i="0" u="none" strike="noStrike">
                <a:solidFill>
                  <a:schemeClr val="bg1">
                    <a:lumMod val="85000"/>
                  </a:schemeClr>
                </a:solidFill>
                <a:effectLst/>
                <a:latin typeface="Arial" panose="020B0604020202020204" pitchFamily="34" charset="0"/>
                <a:cs typeface="Arial" panose="020B0604020202020204" pitchFamily="34" charset="0"/>
              </a:rPr>
              <a:t>© copyright </a:t>
            </a:r>
            <a:r>
              <a:rPr lang="en-GB" sz="1000" b="0" i="0" u="none" strike="noStrike" err="1">
                <a:solidFill>
                  <a:schemeClr val="bg1">
                    <a:lumMod val="85000"/>
                  </a:schemeClr>
                </a:solidFill>
                <a:effectLst/>
                <a:latin typeface="Arial" panose="020B0604020202020204" pitchFamily="34" charset="0"/>
                <a:cs typeface="Arial" panose="020B0604020202020204" pitchFamily="34" charset="0"/>
              </a:rPr>
              <a:t>Diaceutics</a:t>
            </a:r>
            <a:r>
              <a:rPr lang="en-GB" sz="1000" b="0" i="0" u="none" strike="noStrike">
                <a:solidFill>
                  <a:schemeClr val="bg1">
                    <a:lumMod val="85000"/>
                  </a:schemeClr>
                </a:solidFill>
                <a:effectLst/>
                <a:latin typeface="Arial" panose="020B0604020202020204" pitchFamily="34" charset="0"/>
                <a:cs typeface="Arial" panose="020B0604020202020204" pitchFamily="34" charset="0"/>
              </a:rPr>
              <a:t> 2023</a:t>
            </a:r>
            <a:endParaRPr lang="en-GB" sz="1000">
              <a:solidFill>
                <a:schemeClr val="bg1">
                  <a:lumMod val="85000"/>
                </a:schemeClr>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0813064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3541BA8-EE39-65C1-D771-9C928E7308B3}"/>
              </a:ext>
            </a:extLst>
          </p:cNvPr>
          <p:cNvSpPr/>
          <p:nvPr userDrawn="1"/>
        </p:nvSpPr>
        <p:spPr>
          <a:xfrm>
            <a:off x="6096000" y="0"/>
            <a:ext cx="5114795"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 Placeholder 9">
            <a:extLst>
              <a:ext uri="{FF2B5EF4-FFF2-40B4-BE49-F238E27FC236}">
                <a16:creationId xmlns:a16="http://schemas.microsoft.com/office/drawing/2014/main" id="{9C0801EA-B25B-5835-E306-EC5395C9110F}"/>
              </a:ext>
            </a:extLst>
          </p:cNvPr>
          <p:cNvSpPr>
            <a:spLocks noGrp="1"/>
          </p:cNvSpPr>
          <p:nvPr>
            <p:ph type="body" sz="quarter" idx="14" hasCustomPrompt="1"/>
          </p:nvPr>
        </p:nvSpPr>
        <p:spPr>
          <a:xfrm>
            <a:off x="492033" y="500516"/>
            <a:ext cx="5037909" cy="779643"/>
          </a:xfrm>
          <a:prstGeom prst="rect">
            <a:avLst/>
          </a:prstGeom>
        </p:spPr>
        <p:txBody>
          <a:bodyPr/>
          <a:lstStyle>
            <a:lvl1pPr marL="0" indent="0" algn="l">
              <a:buNone/>
              <a:defRPr sz="3600" b="1">
                <a:solidFill>
                  <a:schemeClr val="tx2"/>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Title</a:t>
            </a:r>
            <a:endParaRPr lang="en-US"/>
          </a:p>
        </p:txBody>
      </p:sp>
      <p:sp>
        <p:nvSpPr>
          <p:cNvPr id="10" name="Text Placeholder 9">
            <a:extLst>
              <a:ext uri="{FF2B5EF4-FFF2-40B4-BE49-F238E27FC236}">
                <a16:creationId xmlns:a16="http://schemas.microsoft.com/office/drawing/2014/main" id="{382FE6EB-B15E-84C1-DDC4-C453AA04F7AD}"/>
              </a:ext>
            </a:extLst>
          </p:cNvPr>
          <p:cNvSpPr>
            <a:spLocks noGrp="1"/>
          </p:cNvSpPr>
          <p:nvPr>
            <p:ph type="body" sz="quarter" idx="15" hasCustomPrompt="1"/>
          </p:nvPr>
        </p:nvSpPr>
        <p:spPr>
          <a:xfrm>
            <a:off x="492034" y="1511741"/>
            <a:ext cx="5037909" cy="779643"/>
          </a:xfrm>
          <a:prstGeom prst="rect">
            <a:avLst/>
          </a:prstGeom>
        </p:spPr>
        <p:txBody>
          <a:bodyPr/>
          <a:lstStyle>
            <a:lvl1pPr marL="342900" indent="-342900" algn="l">
              <a:buClr>
                <a:srgbClr val="283895"/>
              </a:buClr>
              <a:buFont typeface="Arial" panose="020B0604020202020204" pitchFamily="34" charset="0"/>
              <a:buChar char="•"/>
              <a:defRPr sz="1600">
                <a:solidFill>
                  <a:srgbClr val="0B1B47"/>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sp>
        <p:nvSpPr>
          <p:cNvPr id="11" name="Text Placeholder 9">
            <a:extLst>
              <a:ext uri="{FF2B5EF4-FFF2-40B4-BE49-F238E27FC236}">
                <a16:creationId xmlns:a16="http://schemas.microsoft.com/office/drawing/2014/main" id="{7D27421B-E7E3-9DC0-9772-B17A21076150}"/>
              </a:ext>
            </a:extLst>
          </p:cNvPr>
          <p:cNvSpPr>
            <a:spLocks noGrp="1"/>
          </p:cNvSpPr>
          <p:nvPr>
            <p:ph type="body" sz="quarter" idx="16" hasCustomPrompt="1"/>
          </p:nvPr>
        </p:nvSpPr>
        <p:spPr>
          <a:xfrm>
            <a:off x="492033" y="2820796"/>
            <a:ext cx="5037909" cy="779643"/>
          </a:xfrm>
          <a:prstGeom prst="rect">
            <a:avLst/>
          </a:prstGeom>
        </p:spPr>
        <p:txBody>
          <a:bodyPr/>
          <a:lstStyle>
            <a:lvl1pPr marL="342900" indent="-342900" algn="l">
              <a:buClr>
                <a:srgbClr val="283895"/>
              </a:buClr>
              <a:buFont typeface="Arial" panose="020B0604020202020204" pitchFamily="34" charset="0"/>
              <a:buChar char="•"/>
              <a:defRPr sz="1600">
                <a:solidFill>
                  <a:srgbClr val="0B1B47"/>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a:t>
            </a:r>
            <a:endParaRPr lang="en-US"/>
          </a:p>
        </p:txBody>
      </p:sp>
      <p:sp>
        <p:nvSpPr>
          <p:cNvPr id="12" name="Text Placeholder 9">
            <a:extLst>
              <a:ext uri="{FF2B5EF4-FFF2-40B4-BE49-F238E27FC236}">
                <a16:creationId xmlns:a16="http://schemas.microsoft.com/office/drawing/2014/main" id="{08173F05-1A34-DEA7-53ED-CFBC9E308AED}"/>
              </a:ext>
            </a:extLst>
          </p:cNvPr>
          <p:cNvSpPr>
            <a:spLocks noGrp="1"/>
          </p:cNvSpPr>
          <p:nvPr>
            <p:ph type="body" sz="quarter" idx="17" hasCustomPrompt="1"/>
          </p:nvPr>
        </p:nvSpPr>
        <p:spPr>
          <a:xfrm>
            <a:off x="492034" y="4083527"/>
            <a:ext cx="5037909" cy="779643"/>
          </a:xfrm>
          <a:prstGeom prst="rect">
            <a:avLst/>
          </a:prstGeom>
        </p:spPr>
        <p:txBody>
          <a:bodyPr/>
          <a:lstStyle>
            <a:lvl1pPr marL="342900" indent="-342900" algn="l">
              <a:buClr>
                <a:srgbClr val="283895"/>
              </a:buClr>
              <a:buFont typeface="Arial" panose="020B0604020202020204" pitchFamily="34" charset="0"/>
              <a:buChar char="•"/>
              <a:defRPr sz="1600">
                <a:solidFill>
                  <a:srgbClr val="0B1B47"/>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sp>
        <p:nvSpPr>
          <p:cNvPr id="13" name="Text Placeholder 9">
            <a:extLst>
              <a:ext uri="{FF2B5EF4-FFF2-40B4-BE49-F238E27FC236}">
                <a16:creationId xmlns:a16="http://schemas.microsoft.com/office/drawing/2014/main" id="{090B0BA2-2BB0-D40E-9D4C-AEA46701D16E}"/>
              </a:ext>
            </a:extLst>
          </p:cNvPr>
          <p:cNvSpPr>
            <a:spLocks noGrp="1"/>
          </p:cNvSpPr>
          <p:nvPr>
            <p:ph type="body" sz="quarter" idx="18" hasCustomPrompt="1"/>
          </p:nvPr>
        </p:nvSpPr>
        <p:spPr>
          <a:xfrm>
            <a:off x="492033" y="5346259"/>
            <a:ext cx="5037909" cy="779643"/>
          </a:xfrm>
          <a:prstGeom prst="rect">
            <a:avLst/>
          </a:prstGeom>
        </p:spPr>
        <p:txBody>
          <a:bodyPr/>
          <a:lstStyle>
            <a:lvl1pPr marL="342900" indent="-342900" algn="l">
              <a:buClr>
                <a:srgbClr val="283895"/>
              </a:buClr>
              <a:buFont typeface="Arial" panose="020B0604020202020204" pitchFamily="34" charset="0"/>
              <a:buChar char="•"/>
              <a:defRPr sz="1600">
                <a:solidFill>
                  <a:srgbClr val="0B1B47"/>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a:t>
            </a:r>
            <a:endParaRPr lang="en-US"/>
          </a:p>
        </p:txBody>
      </p:sp>
      <p:sp>
        <p:nvSpPr>
          <p:cNvPr id="14" name="Text Placeholder 9">
            <a:extLst>
              <a:ext uri="{FF2B5EF4-FFF2-40B4-BE49-F238E27FC236}">
                <a16:creationId xmlns:a16="http://schemas.microsoft.com/office/drawing/2014/main" id="{793C4A70-6088-71F5-1BEF-167D2AB720CD}"/>
              </a:ext>
            </a:extLst>
          </p:cNvPr>
          <p:cNvSpPr>
            <a:spLocks noGrp="1"/>
          </p:cNvSpPr>
          <p:nvPr>
            <p:ph type="body" sz="quarter" idx="19" hasCustomPrompt="1"/>
          </p:nvPr>
        </p:nvSpPr>
        <p:spPr>
          <a:xfrm>
            <a:off x="6522720" y="1511741"/>
            <a:ext cx="3657602" cy="779643"/>
          </a:xfrm>
          <a:prstGeom prst="rect">
            <a:avLst/>
          </a:prstGeom>
        </p:spPr>
        <p:txBody>
          <a:bodyPr/>
          <a:lstStyle>
            <a:lvl1pPr marL="0" indent="0" algn="l">
              <a:buNone/>
              <a:defRPr sz="28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Title</a:t>
            </a:r>
            <a:endParaRPr lang="en-US"/>
          </a:p>
        </p:txBody>
      </p:sp>
      <p:sp>
        <p:nvSpPr>
          <p:cNvPr id="15" name="Text Placeholder 9">
            <a:extLst>
              <a:ext uri="{FF2B5EF4-FFF2-40B4-BE49-F238E27FC236}">
                <a16:creationId xmlns:a16="http://schemas.microsoft.com/office/drawing/2014/main" id="{75D55AEF-6FF9-8BF8-9CE9-FDEF43783B54}"/>
              </a:ext>
            </a:extLst>
          </p:cNvPr>
          <p:cNvSpPr>
            <a:spLocks noGrp="1"/>
          </p:cNvSpPr>
          <p:nvPr>
            <p:ph type="body" sz="quarter" idx="20" hasCustomPrompt="1"/>
          </p:nvPr>
        </p:nvSpPr>
        <p:spPr>
          <a:xfrm>
            <a:off x="6522721" y="2649357"/>
            <a:ext cx="3657602" cy="779643"/>
          </a:xfrm>
          <a:prstGeom prst="rect">
            <a:avLst/>
          </a:prstGeom>
        </p:spPr>
        <p:txBody>
          <a:bodyPr/>
          <a:lstStyle>
            <a:lvl1pPr marL="342900" indent="-342900" algn="l">
              <a:buClr>
                <a:schemeClr val="bg1"/>
              </a:buClr>
              <a:buFont typeface="Arial" panose="020B0604020202020204" pitchFamily="34" charset="0"/>
              <a:buChar char="•"/>
              <a:defRPr sz="16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sp>
        <p:nvSpPr>
          <p:cNvPr id="16" name="Text Placeholder 9">
            <a:extLst>
              <a:ext uri="{FF2B5EF4-FFF2-40B4-BE49-F238E27FC236}">
                <a16:creationId xmlns:a16="http://schemas.microsoft.com/office/drawing/2014/main" id="{9676AE3F-425E-3A43-2002-7054622137AA}"/>
              </a:ext>
            </a:extLst>
          </p:cNvPr>
          <p:cNvSpPr>
            <a:spLocks noGrp="1"/>
          </p:cNvSpPr>
          <p:nvPr>
            <p:ph type="body" sz="quarter" idx="21" hasCustomPrompt="1"/>
          </p:nvPr>
        </p:nvSpPr>
        <p:spPr>
          <a:xfrm>
            <a:off x="6522720" y="3693705"/>
            <a:ext cx="3657602" cy="779643"/>
          </a:xfrm>
          <a:prstGeom prst="rect">
            <a:avLst/>
          </a:prstGeom>
        </p:spPr>
        <p:txBody>
          <a:bodyPr/>
          <a:lstStyle>
            <a:lvl1pPr marL="342900" indent="-342900" algn="l">
              <a:buClr>
                <a:schemeClr val="bg1"/>
              </a:buClr>
              <a:buFont typeface="Arial" panose="020B0604020202020204" pitchFamily="34" charset="0"/>
              <a:buChar char="•"/>
              <a:defRPr sz="16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sp>
        <p:nvSpPr>
          <p:cNvPr id="4" name="TextBox 3">
            <a:extLst>
              <a:ext uri="{FF2B5EF4-FFF2-40B4-BE49-F238E27FC236}">
                <a16:creationId xmlns:a16="http://schemas.microsoft.com/office/drawing/2014/main" id="{2B529F3A-F334-904C-4B82-970134FC6C30}"/>
              </a:ext>
            </a:extLst>
          </p:cNvPr>
          <p:cNvSpPr txBox="1"/>
          <p:nvPr userDrawn="1"/>
        </p:nvSpPr>
        <p:spPr>
          <a:xfrm>
            <a:off x="6462880" y="6517575"/>
            <a:ext cx="5424320" cy="215444"/>
          </a:xfrm>
          <a:prstGeom prst="rect">
            <a:avLst/>
          </a:prstGeom>
          <a:noFill/>
        </p:spPr>
        <p:txBody>
          <a:bodyPr wrap="square" rtlCol="0">
            <a:spAutoFit/>
          </a:bodyPr>
          <a:lstStyle/>
          <a:p>
            <a:r>
              <a:rPr lang="en-GB" sz="800" b="0" i="0">
                <a:solidFill>
                  <a:schemeClr val="bg1">
                    <a:lumMod val="85000"/>
                  </a:schemeClr>
                </a:solidFill>
                <a:effectLst/>
                <a:latin typeface="Arial" panose="020B0604020202020204" pitchFamily="34" charset="0"/>
                <a:cs typeface="Arial" panose="020B0604020202020204" pitchFamily="34" charset="0"/>
              </a:rPr>
              <a:t>Permission must be sought from </a:t>
            </a:r>
            <a:r>
              <a:rPr lang="en-GB" sz="800" b="0" i="0" err="1">
                <a:solidFill>
                  <a:schemeClr val="bg1">
                    <a:lumMod val="85000"/>
                  </a:schemeClr>
                </a:solidFill>
                <a:effectLst/>
                <a:latin typeface="Arial" panose="020B0604020202020204" pitchFamily="34" charset="0"/>
                <a:cs typeface="Arial" panose="020B0604020202020204" pitchFamily="34" charset="0"/>
              </a:rPr>
              <a:t>Diaceutics</a:t>
            </a:r>
            <a:r>
              <a:rPr lang="en-GB" sz="800" b="0" i="0">
                <a:solidFill>
                  <a:schemeClr val="bg1">
                    <a:lumMod val="85000"/>
                  </a:schemeClr>
                </a:solidFill>
                <a:effectLst/>
                <a:latin typeface="Arial" panose="020B0604020202020204" pitchFamily="34" charset="0"/>
                <a:cs typeface="Arial" panose="020B0604020202020204" pitchFamily="34" charset="0"/>
              </a:rPr>
              <a:t> if you wish to reproduce any part of this presentation</a:t>
            </a:r>
            <a:endParaRPr lang="en-US" sz="800">
              <a:solidFill>
                <a:schemeClr val="bg1">
                  <a:lumMod val="85000"/>
                </a:schemeClr>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3F3F803F-35AE-5871-71CF-0C6E2367763C}"/>
              </a:ext>
            </a:extLst>
          </p:cNvPr>
          <p:cNvSpPr txBox="1"/>
          <p:nvPr userDrawn="1"/>
        </p:nvSpPr>
        <p:spPr>
          <a:xfrm>
            <a:off x="364902" y="6517575"/>
            <a:ext cx="6097978" cy="246221"/>
          </a:xfrm>
          <a:prstGeom prst="rect">
            <a:avLst/>
          </a:prstGeom>
          <a:noFill/>
        </p:spPr>
        <p:txBody>
          <a:bodyPr wrap="square">
            <a:spAutoFit/>
          </a:bodyPr>
          <a:lstStyle/>
          <a:p>
            <a:r>
              <a:rPr lang="en-GB" sz="1000" b="0" i="0" u="none" strike="noStrike">
                <a:solidFill>
                  <a:schemeClr val="bg1">
                    <a:lumMod val="85000"/>
                  </a:schemeClr>
                </a:solidFill>
                <a:effectLst/>
                <a:latin typeface="Arial" panose="020B0604020202020204" pitchFamily="34" charset="0"/>
                <a:cs typeface="Arial" panose="020B0604020202020204" pitchFamily="34" charset="0"/>
              </a:rPr>
              <a:t>© copyright </a:t>
            </a:r>
            <a:r>
              <a:rPr lang="en-GB" sz="1000" b="0" i="0" u="none" strike="noStrike" err="1">
                <a:solidFill>
                  <a:schemeClr val="bg1">
                    <a:lumMod val="85000"/>
                  </a:schemeClr>
                </a:solidFill>
                <a:effectLst/>
                <a:latin typeface="Arial" panose="020B0604020202020204" pitchFamily="34" charset="0"/>
                <a:cs typeface="Arial" panose="020B0604020202020204" pitchFamily="34" charset="0"/>
              </a:rPr>
              <a:t>Diaceutics</a:t>
            </a:r>
            <a:r>
              <a:rPr lang="en-GB" sz="1000" b="0" i="0" u="none" strike="noStrike">
                <a:solidFill>
                  <a:schemeClr val="bg1">
                    <a:lumMod val="85000"/>
                  </a:schemeClr>
                </a:solidFill>
                <a:effectLst/>
                <a:latin typeface="Arial" panose="020B0604020202020204" pitchFamily="34" charset="0"/>
                <a:cs typeface="Arial" panose="020B0604020202020204" pitchFamily="34" charset="0"/>
              </a:rPr>
              <a:t> 2023</a:t>
            </a:r>
            <a:endParaRPr lang="en-GB" sz="1000">
              <a:solidFill>
                <a:schemeClr val="bg1">
                  <a:lumMod val="85000"/>
                </a:schemeClr>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3268896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8" name="Picture 7" descr="A picture containing bubble chart&#10;&#10;Description automatically generated">
            <a:extLst>
              <a:ext uri="{FF2B5EF4-FFF2-40B4-BE49-F238E27FC236}">
                <a16:creationId xmlns:a16="http://schemas.microsoft.com/office/drawing/2014/main" id="{521A70C7-3C14-6A7B-4326-75FECE409A5E}"/>
              </a:ext>
            </a:extLst>
          </p:cNvPr>
          <p:cNvPicPr>
            <a:picLocks noChangeAspect="1"/>
          </p:cNvPicPr>
          <p:nvPr userDrawn="1"/>
        </p:nvPicPr>
        <p:blipFill rotWithShape="1">
          <a:blip r:embed="rId2"/>
          <a:srcRect l="2992" t="42758" r="9827" b="8966"/>
          <a:stretch/>
        </p:blipFill>
        <p:spPr>
          <a:xfrm>
            <a:off x="364902" y="2932386"/>
            <a:ext cx="10628919" cy="3310759"/>
          </a:xfrm>
          <a:prstGeom prst="rect">
            <a:avLst/>
          </a:prstGeom>
        </p:spPr>
      </p:pic>
      <p:sp>
        <p:nvSpPr>
          <p:cNvPr id="7" name="Text Placeholder 9">
            <a:extLst>
              <a:ext uri="{FF2B5EF4-FFF2-40B4-BE49-F238E27FC236}">
                <a16:creationId xmlns:a16="http://schemas.microsoft.com/office/drawing/2014/main" id="{3D41C3B0-582C-C131-02D4-7741E4E360D0}"/>
              </a:ext>
            </a:extLst>
          </p:cNvPr>
          <p:cNvSpPr>
            <a:spLocks noGrp="1"/>
          </p:cNvSpPr>
          <p:nvPr>
            <p:ph type="body" sz="quarter" idx="14" hasCustomPrompt="1"/>
          </p:nvPr>
        </p:nvSpPr>
        <p:spPr>
          <a:xfrm>
            <a:off x="492033" y="500516"/>
            <a:ext cx="5037909" cy="779643"/>
          </a:xfrm>
          <a:prstGeom prst="rect">
            <a:avLst/>
          </a:prstGeom>
        </p:spPr>
        <p:txBody>
          <a:bodyPr/>
          <a:lstStyle>
            <a:lvl1pPr marL="0" indent="0" algn="l">
              <a:buNone/>
              <a:defRPr sz="3600" b="1">
                <a:solidFill>
                  <a:schemeClr val="tx2"/>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Title</a:t>
            </a:r>
            <a:endParaRPr lang="en-US"/>
          </a:p>
        </p:txBody>
      </p:sp>
      <p:sp>
        <p:nvSpPr>
          <p:cNvPr id="11" name="Text Placeholder 9">
            <a:extLst>
              <a:ext uri="{FF2B5EF4-FFF2-40B4-BE49-F238E27FC236}">
                <a16:creationId xmlns:a16="http://schemas.microsoft.com/office/drawing/2014/main" id="{5857F163-530D-9291-BD51-91143B405405}"/>
              </a:ext>
            </a:extLst>
          </p:cNvPr>
          <p:cNvSpPr>
            <a:spLocks noGrp="1"/>
          </p:cNvSpPr>
          <p:nvPr>
            <p:ph type="body" sz="quarter" idx="16" hasCustomPrompt="1"/>
          </p:nvPr>
        </p:nvSpPr>
        <p:spPr>
          <a:xfrm>
            <a:off x="492033" y="1511741"/>
            <a:ext cx="9296401" cy="779643"/>
          </a:xfrm>
          <a:prstGeom prst="rect">
            <a:avLst/>
          </a:prstGeom>
        </p:spPr>
        <p:txBody>
          <a:bodyPr/>
          <a:lstStyle>
            <a:lvl1pPr marL="0" indent="0" algn="l">
              <a:buClr>
                <a:srgbClr val="283895"/>
              </a:buClr>
              <a:buFont typeface="Arial" panose="020B0604020202020204" pitchFamily="34" charset="0"/>
              <a:buNone/>
              <a:defRPr sz="1600">
                <a:solidFill>
                  <a:srgbClr val="0B1B47"/>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sp>
        <p:nvSpPr>
          <p:cNvPr id="12" name="Text Placeholder 9">
            <a:extLst>
              <a:ext uri="{FF2B5EF4-FFF2-40B4-BE49-F238E27FC236}">
                <a16:creationId xmlns:a16="http://schemas.microsoft.com/office/drawing/2014/main" id="{8F2719EC-EE1A-0CDC-5786-58BDB4781490}"/>
              </a:ext>
            </a:extLst>
          </p:cNvPr>
          <p:cNvSpPr>
            <a:spLocks noGrp="1"/>
          </p:cNvSpPr>
          <p:nvPr>
            <p:ph type="body" sz="quarter" idx="17" hasCustomPrompt="1"/>
          </p:nvPr>
        </p:nvSpPr>
        <p:spPr>
          <a:xfrm>
            <a:off x="1097280" y="4694724"/>
            <a:ext cx="1349829" cy="779643"/>
          </a:xfrm>
          <a:prstGeom prst="rect">
            <a:avLst/>
          </a:prstGeom>
        </p:spPr>
        <p:txBody>
          <a:bodyPr/>
          <a:lstStyle>
            <a:lvl1pPr marL="0" indent="0" algn="ctr">
              <a:buClr>
                <a:srgbClr val="283895"/>
              </a:buClr>
              <a:buFont typeface="Arial" panose="020B0604020202020204" pitchFamily="34" charset="0"/>
              <a:buNone/>
              <a:defRPr sz="1600">
                <a:solidFill>
                  <a:srgbClr val="0B1B47"/>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sp>
        <p:nvSpPr>
          <p:cNvPr id="13" name="Text Placeholder 9">
            <a:extLst>
              <a:ext uri="{FF2B5EF4-FFF2-40B4-BE49-F238E27FC236}">
                <a16:creationId xmlns:a16="http://schemas.microsoft.com/office/drawing/2014/main" id="{BF8215CB-F005-62C7-CF0B-5037880B2C94}"/>
              </a:ext>
            </a:extLst>
          </p:cNvPr>
          <p:cNvSpPr>
            <a:spLocks noGrp="1"/>
          </p:cNvSpPr>
          <p:nvPr>
            <p:ph type="body" sz="quarter" idx="18" hasCustomPrompt="1"/>
          </p:nvPr>
        </p:nvSpPr>
        <p:spPr>
          <a:xfrm>
            <a:off x="3048000" y="4694724"/>
            <a:ext cx="1349829" cy="779643"/>
          </a:xfrm>
          <a:prstGeom prst="rect">
            <a:avLst/>
          </a:prstGeom>
        </p:spPr>
        <p:txBody>
          <a:bodyPr/>
          <a:lstStyle>
            <a:lvl1pPr marL="0" indent="0" algn="ctr">
              <a:buClr>
                <a:srgbClr val="283895"/>
              </a:buClr>
              <a:buFont typeface="Arial" panose="020B0604020202020204" pitchFamily="34" charset="0"/>
              <a:buNone/>
              <a:defRPr sz="1600">
                <a:solidFill>
                  <a:srgbClr val="0B1B47"/>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sp>
        <p:nvSpPr>
          <p:cNvPr id="14" name="Text Placeholder 9">
            <a:extLst>
              <a:ext uri="{FF2B5EF4-FFF2-40B4-BE49-F238E27FC236}">
                <a16:creationId xmlns:a16="http://schemas.microsoft.com/office/drawing/2014/main" id="{90CC7EAE-0B86-B818-C367-F681FA4FCF18}"/>
              </a:ext>
            </a:extLst>
          </p:cNvPr>
          <p:cNvSpPr>
            <a:spLocks noGrp="1"/>
          </p:cNvSpPr>
          <p:nvPr>
            <p:ph type="body" sz="quarter" idx="19" hasCustomPrompt="1"/>
          </p:nvPr>
        </p:nvSpPr>
        <p:spPr>
          <a:xfrm>
            <a:off x="4998720" y="4694723"/>
            <a:ext cx="1349829" cy="779643"/>
          </a:xfrm>
          <a:prstGeom prst="rect">
            <a:avLst/>
          </a:prstGeom>
        </p:spPr>
        <p:txBody>
          <a:bodyPr/>
          <a:lstStyle>
            <a:lvl1pPr marL="0" indent="0" algn="ctr">
              <a:buClr>
                <a:srgbClr val="283895"/>
              </a:buClr>
              <a:buFont typeface="Arial" panose="020B0604020202020204" pitchFamily="34" charset="0"/>
              <a:buNone/>
              <a:defRPr sz="1600">
                <a:solidFill>
                  <a:srgbClr val="0B1B47"/>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sp>
        <p:nvSpPr>
          <p:cNvPr id="15" name="Text Placeholder 9">
            <a:extLst>
              <a:ext uri="{FF2B5EF4-FFF2-40B4-BE49-F238E27FC236}">
                <a16:creationId xmlns:a16="http://schemas.microsoft.com/office/drawing/2014/main" id="{DC295486-0297-664F-E81F-EE714704D80C}"/>
              </a:ext>
            </a:extLst>
          </p:cNvPr>
          <p:cNvSpPr>
            <a:spLocks noGrp="1"/>
          </p:cNvSpPr>
          <p:nvPr>
            <p:ph type="body" sz="quarter" idx="20" hasCustomPrompt="1"/>
          </p:nvPr>
        </p:nvSpPr>
        <p:spPr>
          <a:xfrm>
            <a:off x="6932022" y="4694723"/>
            <a:ext cx="1349829" cy="779643"/>
          </a:xfrm>
          <a:prstGeom prst="rect">
            <a:avLst/>
          </a:prstGeom>
        </p:spPr>
        <p:txBody>
          <a:bodyPr/>
          <a:lstStyle>
            <a:lvl1pPr marL="0" indent="0" algn="ctr">
              <a:buClr>
                <a:srgbClr val="283895"/>
              </a:buClr>
              <a:buFont typeface="Arial" panose="020B0604020202020204" pitchFamily="34" charset="0"/>
              <a:buNone/>
              <a:defRPr sz="1600">
                <a:solidFill>
                  <a:srgbClr val="0B1B47"/>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sp>
        <p:nvSpPr>
          <p:cNvPr id="16" name="Text Placeholder 9">
            <a:extLst>
              <a:ext uri="{FF2B5EF4-FFF2-40B4-BE49-F238E27FC236}">
                <a16:creationId xmlns:a16="http://schemas.microsoft.com/office/drawing/2014/main" id="{7F8FAB49-2FA3-8175-D267-B6AE54A28864}"/>
              </a:ext>
            </a:extLst>
          </p:cNvPr>
          <p:cNvSpPr>
            <a:spLocks noGrp="1"/>
          </p:cNvSpPr>
          <p:nvPr>
            <p:ph type="body" sz="quarter" idx="21" hasCustomPrompt="1"/>
          </p:nvPr>
        </p:nvSpPr>
        <p:spPr>
          <a:xfrm>
            <a:off x="8874033" y="4694723"/>
            <a:ext cx="1349829" cy="779643"/>
          </a:xfrm>
          <a:prstGeom prst="rect">
            <a:avLst/>
          </a:prstGeom>
        </p:spPr>
        <p:txBody>
          <a:bodyPr/>
          <a:lstStyle>
            <a:lvl1pPr marL="0" indent="0" algn="ctr">
              <a:buClr>
                <a:srgbClr val="283895"/>
              </a:buClr>
              <a:buFont typeface="Arial" panose="020B0604020202020204" pitchFamily="34" charset="0"/>
              <a:buNone/>
              <a:defRPr sz="1600">
                <a:solidFill>
                  <a:srgbClr val="0B1B47"/>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sp>
        <p:nvSpPr>
          <p:cNvPr id="2" name="TextBox 1">
            <a:extLst>
              <a:ext uri="{FF2B5EF4-FFF2-40B4-BE49-F238E27FC236}">
                <a16:creationId xmlns:a16="http://schemas.microsoft.com/office/drawing/2014/main" id="{98D550B1-24D5-E034-B0E8-B915E4D275EB}"/>
              </a:ext>
            </a:extLst>
          </p:cNvPr>
          <p:cNvSpPr txBox="1"/>
          <p:nvPr userDrawn="1"/>
        </p:nvSpPr>
        <p:spPr>
          <a:xfrm>
            <a:off x="3383840" y="6517575"/>
            <a:ext cx="5424320" cy="215444"/>
          </a:xfrm>
          <a:prstGeom prst="rect">
            <a:avLst/>
          </a:prstGeom>
          <a:noFill/>
        </p:spPr>
        <p:txBody>
          <a:bodyPr wrap="square" rtlCol="0">
            <a:spAutoFit/>
          </a:bodyPr>
          <a:lstStyle/>
          <a:p>
            <a:r>
              <a:rPr lang="en-GB" sz="800" b="0" i="0">
                <a:solidFill>
                  <a:schemeClr val="bg1">
                    <a:lumMod val="85000"/>
                  </a:schemeClr>
                </a:solidFill>
                <a:effectLst/>
                <a:latin typeface="Arial" panose="020B0604020202020204" pitchFamily="34" charset="0"/>
                <a:cs typeface="Arial" panose="020B0604020202020204" pitchFamily="34" charset="0"/>
              </a:rPr>
              <a:t>Permission must be sought from </a:t>
            </a:r>
            <a:r>
              <a:rPr lang="en-GB" sz="800" b="0" i="0" err="1">
                <a:solidFill>
                  <a:schemeClr val="bg1">
                    <a:lumMod val="85000"/>
                  </a:schemeClr>
                </a:solidFill>
                <a:effectLst/>
                <a:latin typeface="Arial" panose="020B0604020202020204" pitchFamily="34" charset="0"/>
                <a:cs typeface="Arial" panose="020B0604020202020204" pitchFamily="34" charset="0"/>
              </a:rPr>
              <a:t>Diaceutics</a:t>
            </a:r>
            <a:r>
              <a:rPr lang="en-GB" sz="800" b="0" i="0">
                <a:solidFill>
                  <a:schemeClr val="bg1">
                    <a:lumMod val="85000"/>
                  </a:schemeClr>
                </a:solidFill>
                <a:effectLst/>
                <a:latin typeface="Arial" panose="020B0604020202020204" pitchFamily="34" charset="0"/>
                <a:cs typeface="Arial" panose="020B0604020202020204" pitchFamily="34" charset="0"/>
              </a:rPr>
              <a:t> if you wish to reproduce any part of this presentation</a:t>
            </a:r>
            <a:endParaRPr lang="en-US" sz="800">
              <a:solidFill>
                <a:schemeClr val="bg1">
                  <a:lumMod val="85000"/>
                </a:schemeClr>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719A2A7F-6793-28B8-9EE8-4CB2882216E8}"/>
              </a:ext>
            </a:extLst>
          </p:cNvPr>
          <p:cNvSpPr txBox="1"/>
          <p:nvPr userDrawn="1"/>
        </p:nvSpPr>
        <p:spPr>
          <a:xfrm>
            <a:off x="364902" y="6517575"/>
            <a:ext cx="6097978" cy="246221"/>
          </a:xfrm>
          <a:prstGeom prst="rect">
            <a:avLst/>
          </a:prstGeom>
          <a:noFill/>
        </p:spPr>
        <p:txBody>
          <a:bodyPr wrap="square">
            <a:spAutoFit/>
          </a:bodyPr>
          <a:lstStyle/>
          <a:p>
            <a:r>
              <a:rPr lang="en-GB" sz="1000" b="0" i="0" u="none" strike="noStrike">
                <a:solidFill>
                  <a:schemeClr val="bg1">
                    <a:lumMod val="85000"/>
                  </a:schemeClr>
                </a:solidFill>
                <a:effectLst/>
                <a:latin typeface="Arial" panose="020B0604020202020204" pitchFamily="34" charset="0"/>
                <a:cs typeface="Arial" panose="020B0604020202020204" pitchFamily="34" charset="0"/>
              </a:rPr>
              <a:t>© copyright </a:t>
            </a:r>
            <a:r>
              <a:rPr lang="en-GB" sz="1000" b="0" i="0" u="none" strike="noStrike" err="1">
                <a:solidFill>
                  <a:schemeClr val="bg1">
                    <a:lumMod val="85000"/>
                  </a:schemeClr>
                </a:solidFill>
                <a:effectLst/>
                <a:latin typeface="Arial" panose="020B0604020202020204" pitchFamily="34" charset="0"/>
                <a:cs typeface="Arial" panose="020B0604020202020204" pitchFamily="34" charset="0"/>
              </a:rPr>
              <a:t>Diaceutics</a:t>
            </a:r>
            <a:r>
              <a:rPr lang="en-GB" sz="1000" b="0" i="0" u="none" strike="noStrike">
                <a:solidFill>
                  <a:schemeClr val="bg1">
                    <a:lumMod val="85000"/>
                  </a:schemeClr>
                </a:solidFill>
                <a:effectLst/>
                <a:latin typeface="Arial" panose="020B0604020202020204" pitchFamily="34" charset="0"/>
                <a:cs typeface="Arial" panose="020B0604020202020204" pitchFamily="34" charset="0"/>
              </a:rPr>
              <a:t> 2023</a:t>
            </a:r>
            <a:endParaRPr lang="en-GB" sz="1000">
              <a:solidFill>
                <a:schemeClr val="bg1">
                  <a:lumMod val="85000"/>
                </a:schemeClr>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1100937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29" name="Rounded Rectangle 28">
            <a:extLst>
              <a:ext uri="{FF2B5EF4-FFF2-40B4-BE49-F238E27FC236}">
                <a16:creationId xmlns:a16="http://schemas.microsoft.com/office/drawing/2014/main" id="{14D46168-E073-C384-FE62-7B181F165C00}"/>
              </a:ext>
            </a:extLst>
          </p:cNvPr>
          <p:cNvSpPr/>
          <p:nvPr userDrawn="1"/>
        </p:nvSpPr>
        <p:spPr>
          <a:xfrm>
            <a:off x="7717579" y="4198925"/>
            <a:ext cx="3278301" cy="2179528"/>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Oval 30">
            <a:extLst>
              <a:ext uri="{FF2B5EF4-FFF2-40B4-BE49-F238E27FC236}">
                <a16:creationId xmlns:a16="http://schemas.microsoft.com/office/drawing/2014/main" id="{D9121502-09CF-4DBC-5967-51B2B8D39690}"/>
              </a:ext>
            </a:extLst>
          </p:cNvPr>
          <p:cNvSpPr/>
          <p:nvPr userDrawn="1"/>
        </p:nvSpPr>
        <p:spPr>
          <a:xfrm>
            <a:off x="7952740" y="3827039"/>
            <a:ext cx="739036" cy="739036"/>
          </a:xfrm>
          <a:prstGeom prst="ellipse">
            <a:avLst/>
          </a:prstGeom>
          <a:solidFill>
            <a:schemeClr val="bg2"/>
          </a:solidFill>
          <a:ln w="2222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ounded Rectangle 24">
            <a:extLst>
              <a:ext uri="{FF2B5EF4-FFF2-40B4-BE49-F238E27FC236}">
                <a16:creationId xmlns:a16="http://schemas.microsoft.com/office/drawing/2014/main" id="{D30FA5CB-FB6C-9845-7C3A-092EA81260EC}"/>
              </a:ext>
            </a:extLst>
          </p:cNvPr>
          <p:cNvSpPr/>
          <p:nvPr userDrawn="1"/>
        </p:nvSpPr>
        <p:spPr>
          <a:xfrm>
            <a:off x="4104806" y="4205528"/>
            <a:ext cx="3278301" cy="2179528"/>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a:extLst>
              <a:ext uri="{FF2B5EF4-FFF2-40B4-BE49-F238E27FC236}">
                <a16:creationId xmlns:a16="http://schemas.microsoft.com/office/drawing/2014/main" id="{153FF29D-A946-F2C6-523E-5FEF97F52525}"/>
              </a:ext>
            </a:extLst>
          </p:cNvPr>
          <p:cNvSpPr/>
          <p:nvPr userDrawn="1"/>
        </p:nvSpPr>
        <p:spPr>
          <a:xfrm>
            <a:off x="4339967" y="3833642"/>
            <a:ext cx="739036" cy="739036"/>
          </a:xfrm>
          <a:prstGeom prst="ellipse">
            <a:avLst/>
          </a:prstGeom>
          <a:solidFill>
            <a:schemeClr val="bg2"/>
          </a:solidFill>
          <a:ln w="222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ounded Rectangle 8">
            <a:extLst>
              <a:ext uri="{FF2B5EF4-FFF2-40B4-BE49-F238E27FC236}">
                <a16:creationId xmlns:a16="http://schemas.microsoft.com/office/drawing/2014/main" id="{449946BE-C9C7-ECEF-5695-5E202849ADE4}"/>
              </a:ext>
            </a:extLst>
          </p:cNvPr>
          <p:cNvSpPr/>
          <p:nvPr userDrawn="1"/>
        </p:nvSpPr>
        <p:spPr>
          <a:xfrm>
            <a:off x="492033" y="4204922"/>
            <a:ext cx="3278301" cy="217952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a:extLst>
              <a:ext uri="{FF2B5EF4-FFF2-40B4-BE49-F238E27FC236}">
                <a16:creationId xmlns:a16="http://schemas.microsoft.com/office/drawing/2014/main" id="{E844306C-8605-1236-CB6C-1716EDC8F203}"/>
              </a:ext>
            </a:extLst>
          </p:cNvPr>
          <p:cNvSpPr/>
          <p:nvPr userDrawn="1"/>
        </p:nvSpPr>
        <p:spPr>
          <a:xfrm>
            <a:off x="727194" y="3833036"/>
            <a:ext cx="739036" cy="739036"/>
          </a:xfrm>
          <a:prstGeom prst="ellipse">
            <a:avLst/>
          </a:prstGeom>
          <a:solidFill>
            <a:schemeClr val="bg2"/>
          </a:solidFill>
          <a:ln w="222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ounded Rectangle 5">
            <a:extLst>
              <a:ext uri="{FF2B5EF4-FFF2-40B4-BE49-F238E27FC236}">
                <a16:creationId xmlns:a16="http://schemas.microsoft.com/office/drawing/2014/main" id="{B894A492-7174-4D28-1811-2CD0194D754A}"/>
              </a:ext>
            </a:extLst>
          </p:cNvPr>
          <p:cNvSpPr/>
          <p:nvPr userDrawn="1"/>
        </p:nvSpPr>
        <p:spPr>
          <a:xfrm>
            <a:off x="7717579" y="1424111"/>
            <a:ext cx="3278301" cy="2179528"/>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a:extLst>
              <a:ext uri="{FF2B5EF4-FFF2-40B4-BE49-F238E27FC236}">
                <a16:creationId xmlns:a16="http://schemas.microsoft.com/office/drawing/2014/main" id="{F64E59FB-11B2-A3E7-B063-FB497E5EFCAE}"/>
              </a:ext>
            </a:extLst>
          </p:cNvPr>
          <p:cNvSpPr/>
          <p:nvPr userDrawn="1"/>
        </p:nvSpPr>
        <p:spPr>
          <a:xfrm>
            <a:off x="7952740" y="1052225"/>
            <a:ext cx="739036" cy="739036"/>
          </a:xfrm>
          <a:prstGeom prst="ellipse">
            <a:avLst/>
          </a:prstGeom>
          <a:solidFill>
            <a:schemeClr val="bg2"/>
          </a:solidFill>
          <a:ln w="2222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ounded Rectangle 3">
            <a:extLst>
              <a:ext uri="{FF2B5EF4-FFF2-40B4-BE49-F238E27FC236}">
                <a16:creationId xmlns:a16="http://schemas.microsoft.com/office/drawing/2014/main" id="{2AC077BF-7695-F5A4-5C3F-74807BD4ABFC}"/>
              </a:ext>
            </a:extLst>
          </p:cNvPr>
          <p:cNvSpPr/>
          <p:nvPr userDrawn="1"/>
        </p:nvSpPr>
        <p:spPr>
          <a:xfrm>
            <a:off x="4104806" y="1424111"/>
            <a:ext cx="3278301" cy="2179528"/>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Oval 4">
            <a:extLst>
              <a:ext uri="{FF2B5EF4-FFF2-40B4-BE49-F238E27FC236}">
                <a16:creationId xmlns:a16="http://schemas.microsoft.com/office/drawing/2014/main" id="{02BF672F-65CF-C07C-1B3E-9B01D790FEC4}"/>
              </a:ext>
            </a:extLst>
          </p:cNvPr>
          <p:cNvSpPr/>
          <p:nvPr userDrawn="1"/>
        </p:nvSpPr>
        <p:spPr>
          <a:xfrm>
            <a:off x="4339967" y="1052225"/>
            <a:ext cx="739036" cy="739036"/>
          </a:xfrm>
          <a:prstGeom prst="ellipse">
            <a:avLst/>
          </a:prstGeom>
          <a:solidFill>
            <a:schemeClr val="bg2"/>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ounded Rectangle 1">
            <a:extLst>
              <a:ext uri="{FF2B5EF4-FFF2-40B4-BE49-F238E27FC236}">
                <a16:creationId xmlns:a16="http://schemas.microsoft.com/office/drawing/2014/main" id="{87E2274D-1152-AFCB-DF45-16799FEC877B}"/>
              </a:ext>
            </a:extLst>
          </p:cNvPr>
          <p:cNvSpPr/>
          <p:nvPr userDrawn="1"/>
        </p:nvSpPr>
        <p:spPr>
          <a:xfrm>
            <a:off x="492033" y="1447693"/>
            <a:ext cx="3278301" cy="2179528"/>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Oval 2">
            <a:extLst>
              <a:ext uri="{FF2B5EF4-FFF2-40B4-BE49-F238E27FC236}">
                <a16:creationId xmlns:a16="http://schemas.microsoft.com/office/drawing/2014/main" id="{60BCA239-E377-2E6B-572E-AB79B7CC4ECD}"/>
              </a:ext>
            </a:extLst>
          </p:cNvPr>
          <p:cNvSpPr/>
          <p:nvPr userDrawn="1"/>
        </p:nvSpPr>
        <p:spPr>
          <a:xfrm>
            <a:off x="727194" y="1075807"/>
            <a:ext cx="739036" cy="739036"/>
          </a:xfrm>
          <a:prstGeom prst="ellipse">
            <a:avLst/>
          </a:prstGeom>
          <a:solidFill>
            <a:schemeClr val="bg2"/>
          </a:solidFill>
          <a:ln w="2222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 Placeholder 9">
            <a:extLst>
              <a:ext uri="{FF2B5EF4-FFF2-40B4-BE49-F238E27FC236}">
                <a16:creationId xmlns:a16="http://schemas.microsoft.com/office/drawing/2014/main" id="{DAF57C7F-BF5D-7E02-6ABA-DC5B0DA5B52F}"/>
              </a:ext>
            </a:extLst>
          </p:cNvPr>
          <p:cNvSpPr>
            <a:spLocks noGrp="1"/>
          </p:cNvSpPr>
          <p:nvPr>
            <p:ph type="body" sz="quarter" idx="14" hasCustomPrompt="1"/>
          </p:nvPr>
        </p:nvSpPr>
        <p:spPr>
          <a:xfrm>
            <a:off x="492033" y="362613"/>
            <a:ext cx="7424052" cy="540008"/>
          </a:xfrm>
          <a:prstGeom prst="rect">
            <a:avLst/>
          </a:prstGeom>
        </p:spPr>
        <p:txBody>
          <a:bodyPr/>
          <a:lstStyle>
            <a:lvl1pPr marL="0" indent="0" algn="l">
              <a:buNone/>
              <a:defRPr sz="3600" b="1">
                <a:solidFill>
                  <a:schemeClr val="tx2"/>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Title</a:t>
            </a:r>
            <a:endParaRPr lang="en-US"/>
          </a:p>
        </p:txBody>
      </p:sp>
      <p:sp>
        <p:nvSpPr>
          <p:cNvPr id="11" name="Text Placeholder 9">
            <a:extLst>
              <a:ext uri="{FF2B5EF4-FFF2-40B4-BE49-F238E27FC236}">
                <a16:creationId xmlns:a16="http://schemas.microsoft.com/office/drawing/2014/main" id="{C2389EC2-E0F1-3BF7-A087-49793AD66EEC}"/>
              </a:ext>
            </a:extLst>
          </p:cNvPr>
          <p:cNvSpPr>
            <a:spLocks noGrp="1"/>
          </p:cNvSpPr>
          <p:nvPr>
            <p:ph type="body" sz="quarter" idx="16" hasCustomPrompt="1"/>
          </p:nvPr>
        </p:nvSpPr>
        <p:spPr>
          <a:xfrm>
            <a:off x="740228" y="1983657"/>
            <a:ext cx="2847703" cy="364956"/>
          </a:xfrm>
          <a:prstGeom prst="rect">
            <a:avLst/>
          </a:prstGeom>
        </p:spPr>
        <p:txBody>
          <a:bodyPr/>
          <a:lstStyle>
            <a:lvl1pPr marL="0" indent="0" algn="l">
              <a:buClr>
                <a:srgbClr val="283895"/>
              </a:buClr>
              <a:buFont typeface="Arial" panose="020B0604020202020204" pitchFamily="34" charset="0"/>
              <a:buNone/>
              <a:defRPr sz="1600" b="1">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Title</a:t>
            </a:r>
            <a:endParaRPr lang="en-US"/>
          </a:p>
        </p:txBody>
      </p:sp>
      <p:sp>
        <p:nvSpPr>
          <p:cNvPr id="12" name="Text Placeholder 9">
            <a:extLst>
              <a:ext uri="{FF2B5EF4-FFF2-40B4-BE49-F238E27FC236}">
                <a16:creationId xmlns:a16="http://schemas.microsoft.com/office/drawing/2014/main" id="{D42F5EC4-CE48-7DF2-68AD-566CD5DA8060}"/>
              </a:ext>
            </a:extLst>
          </p:cNvPr>
          <p:cNvSpPr>
            <a:spLocks noGrp="1"/>
          </p:cNvSpPr>
          <p:nvPr>
            <p:ph type="body" sz="quarter" idx="17" hasCustomPrompt="1"/>
          </p:nvPr>
        </p:nvSpPr>
        <p:spPr>
          <a:xfrm>
            <a:off x="740227" y="2475690"/>
            <a:ext cx="2847703" cy="909241"/>
          </a:xfrm>
          <a:prstGeom prst="rect">
            <a:avLst/>
          </a:prstGeom>
        </p:spPr>
        <p:txBody>
          <a:bodyPr/>
          <a:lstStyle>
            <a:lvl1pPr marL="0" indent="0" algn="l">
              <a:buClr>
                <a:srgbClr val="283895"/>
              </a:buClr>
              <a:buFont typeface="Arial" panose="020B0604020202020204" pitchFamily="34" charset="0"/>
              <a:buNone/>
              <a:defRPr sz="1600" b="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sp>
        <p:nvSpPr>
          <p:cNvPr id="13" name="Text Placeholder 9">
            <a:extLst>
              <a:ext uri="{FF2B5EF4-FFF2-40B4-BE49-F238E27FC236}">
                <a16:creationId xmlns:a16="http://schemas.microsoft.com/office/drawing/2014/main" id="{9E7F79DB-7E78-BEC6-DA7E-C78BB25A9957}"/>
              </a:ext>
            </a:extLst>
          </p:cNvPr>
          <p:cNvSpPr>
            <a:spLocks noGrp="1"/>
          </p:cNvSpPr>
          <p:nvPr>
            <p:ph type="body" sz="quarter" idx="18" hasCustomPrompt="1"/>
          </p:nvPr>
        </p:nvSpPr>
        <p:spPr>
          <a:xfrm>
            <a:off x="4328157" y="1983657"/>
            <a:ext cx="2847703" cy="364956"/>
          </a:xfrm>
          <a:prstGeom prst="rect">
            <a:avLst/>
          </a:prstGeom>
        </p:spPr>
        <p:txBody>
          <a:bodyPr/>
          <a:lstStyle>
            <a:lvl1pPr marL="0" indent="0" algn="l">
              <a:buClr>
                <a:srgbClr val="283895"/>
              </a:buClr>
              <a:buFont typeface="Arial" panose="020B0604020202020204" pitchFamily="34" charset="0"/>
              <a:buNone/>
              <a:defRPr sz="1600" b="1">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Title</a:t>
            </a:r>
            <a:endParaRPr lang="en-US"/>
          </a:p>
        </p:txBody>
      </p:sp>
      <p:sp>
        <p:nvSpPr>
          <p:cNvPr id="14" name="Text Placeholder 9">
            <a:extLst>
              <a:ext uri="{FF2B5EF4-FFF2-40B4-BE49-F238E27FC236}">
                <a16:creationId xmlns:a16="http://schemas.microsoft.com/office/drawing/2014/main" id="{95CCEFAB-5CE5-4ADD-1F34-2D0C280821EE}"/>
              </a:ext>
            </a:extLst>
          </p:cNvPr>
          <p:cNvSpPr>
            <a:spLocks noGrp="1"/>
          </p:cNvSpPr>
          <p:nvPr>
            <p:ph type="body" sz="quarter" idx="19" hasCustomPrompt="1"/>
          </p:nvPr>
        </p:nvSpPr>
        <p:spPr>
          <a:xfrm>
            <a:off x="4328156" y="2475690"/>
            <a:ext cx="2847703" cy="909241"/>
          </a:xfrm>
          <a:prstGeom prst="rect">
            <a:avLst/>
          </a:prstGeom>
        </p:spPr>
        <p:txBody>
          <a:bodyPr/>
          <a:lstStyle>
            <a:lvl1pPr marL="0" indent="0" algn="l">
              <a:buClr>
                <a:srgbClr val="283895"/>
              </a:buClr>
              <a:buFont typeface="Arial" panose="020B0604020202020204" pitchFamily="34" charset="0"/>
              <a:buNone/>
              <a:defRPr sz="1600" b="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sp>
        <p:nvSpPr>
          <p:cNvPr id="15" name="Text Placeholder 9">
            <a:extLst>
              <a:ext uri="{FF2B5EF4-FFF2-40B4-BE49-F238E27FC236}">
                <a16:creationId xmlns:a16="http://schemas.microsoft.com/office/drawing/2014/main" id="{6971E32F-4FC1-59C2-E006-8654A27AB33F}"/>
              </a:ext>
            </a:extLst>
          </p:cNvPr>
          <p:cNvSpPr>
            <a:spLocks noGrp="1"/>
          </p:cNvSpPr>
          <p:nvPr>
            <p:ph type="body" sz="quarter" idx="20" hasCustomPrompt="1"/>
          </p:nvPr>
        </p:nvSpPr>
        <p:spPr>
          <a:xfrm>
            <a:off x="7916086" y="1983657"/>
            <a:ext cx="2847703" cy="364956"/>
          </a:xfrm>
          <a:prstGeom prst="rect">
            <a:avLst/>
          </a:prstGeom>
        </p:spPr>
        <p:txBody>
          <a:bodyPr/>
          <a:lstStyle>
            <a:lvl1pPr marL="0" indent="0" algn="l">
              <a:buClr>
                <a:srgbClr val="283895"/>
              </a:buClr>
              <a:buFont typeface="Arial" panose="020B0604020202020204" pitchFamily="34" charset="0"/>
              <a:buNone/>
              <a:defRPr sz="1600" b="1">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Title</a:t>
            </a:r>
            <a:endParaRPr lang="en-US"/>
          </a:p>
        </p:txBody>
      </p:sp>
      <p:sp>
        <p:nvSpPr>
          <p:cNvPr id="16" name="Text Placeholder 9">
            <a:extLst>
              <a:ext uri="{FF2B5EF4-FFF2-40B4-BE49-F238E27FC236}">
                <a16:creationId xmlns:a16="http://schemas.microsoft.com/office/drawing/2014/main" id="{3B03BFFD-265D-B0FF-38FC-AD428D533899}"/>
              </a:ext>
            </a:extLst>
          </p:cNvPr>
          <p:cNvSpPr>
            <a:spLocks noGrp="1"/>
          </p:cNvSpPr>
          <p:nvPr>
            <p:ph type="body" sz="quarter" idx="21" hasCustomPrompt="1"/>
          </p:nvPr>
        </p:nvSpPr>
        <p:spPr>
          <a:xfrm>
            <a:off x="7916085" y="2475690"/>
            <a:ext cx="2847703" cy="909241"/>
          </a:xfrm>
          <a:prstGeom prst="rect">
            <a:avLst/>
          </a:prstGeom>
        </p:spPr>
        <p:txBody>
          <a:bodyPr/>
          <a:lstStyle>
            <a:lvl1pPr marL="0" indent="0" algn="l">
              <a:buClr>
                <a:srgbClr val="283895"/>
              </a:buClr>
              <a:buFont typeface="Arial" panose="020B0604020202020204" pitchFamily="34" charset="0"/>
              <a:buNone/>
              <a:defRPr sz="1600" b="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sp>
        <p:nvSpPr>
          <p:cNvPr id="17" name="Text Placeholder 9">
            <a:extLst>
              <a:ext uri="{FF2B5EF4-FFF2-40B4-BE49-F238E27FC236}">
                <a16:creationId xmlns:a16="http://schemas.microsoft.com/office/drawing/2014/main" id="{56EB49C9-2FD2-2E27-DA4C-2E2CE573DDEC}"/>
              </a:ext>
            </a:extLst>
          </p:cNvPr>
          <p:cNvSpPr>
            <a:spLocks noGrp="1"/>
          </p:cNvSpPr>
          <p:nvPr>
            <p:ph type="body" sz="quarter" idx="22" hasCustomPrompt="1"/>
          </p:nvPr>
        </p:nvSpPr>
        <p:spPr>
          <a:xfrm>
            <a:off x="740227" y="4809990"/>
            <a:ext cx="2847703" cy="364956"/>
          </a:xfrm>
          <a:prstGeom prst="rect">
            <a:avLst/>
          </a:prstGeom>
        </p:spPr>
        <p:txBody>
          <a:bodyPr/>
          <a:lstStyle>
            <a:lvl1pPr marL="0" indent="0" algn="l">
              <a:buClr>
                <a:srgbClr val="283895"/>
              </a:buClr>
              <a:buFont typeface="Arial" panose="020B0604020202020204" pitchFamily="34" charset="0"/>
              <a:buNone/>
              <a:defRPr sz="1600" b="1">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Title</a:t>
            </a:r>
            <a:endParaRPr lang="en-US"/>
          </a:p>
        </p:txBody>
      </p:sp>
      <p:sp>
        <p:nvSpPr>
          <p:cNvPr id="18" name="Text Placeholder 9">
            <a:extLst>
              <a:ext uri="{FF2B5EF4-FFF2-40B4-BE49-F238E27FC236}">
                <a16:creationId xmlns:a16="http://schemas.microsoft.com/office/drawing/2014/main" id="{F51EB5EE-CDE3-F309-BB7D-32BC6E40D07B}"/>
              </a:ext>
            </a:extLst>
          </p:cNvPr>
          <p:cNvSpPr>
            <a:spLocks noGrp="1"/>
          </p:cNvSpPr>
          <p:nvPr>
            <p:ph type="body" sz="quarter" idx="23" hasCustomPrompt="1"/>
          </p:nvPr>
        </p:nvSpPr>
        <p:spPr>
          <a:xfrm>
            <a:off x="740226" y="5302023"/>
            <a:ext cx="2847703" cy="909241"/>
          </a:xfrm>
          <a:prstGeom prst="rect">
            <a:avLst/>
          </a:prstGeom>
        </p:spPr>
        <p:txBody>
          <a:bodyPr/>
          <a:lstStyle>
            <a:lvl1pPr marL="0" indent="0" algn="l">
              <a:buClr>
                <a:srgbClr val="283895"/>
              </a:buClr>
              <a:buFont typeface="Arial" panose="020B0604020202020204" pitchFamily="34" charset="0"/>
              <a:buNone/>
              <a:defRPr sz="1600" b="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sp>
        <p:nvSpPr>
          <p:cNvPr id="19" name="Text Placeholder 9">
            <a:extLst>
              <a:ext uri="{FF2B5EF4-FFF2-40B4-BE49-F238E27FC236}">
                <a16:creationId xmlns:a16="http://schemas.microsoft.com/office/drawing/2014/main" id="{73A4D1EE-14FB-678B-2239-5CD7D23D10B1}"/>
              </a:ext>
            </a:extLst>
          </p:cNvPr>
          <p:cNvSpPr>
            <a:spLocks noGrp="1"/>
          </p:cNvSpPr>
          <p:nvPr>
            <p:ph type="body" sz="quarter" idx="24" hasCustomPrompt="1"/>
          </p:nvPr>
        </p:nvSpPr>
        <p:spPr>
          <a:xfrm>
            <a:off x="4328155" y="4803259"/>
            <a:ext cx="2847703" cy="364956"/>
          </a:xfrm>
          <a:prstGeom prst="rect">
            <a:avLst/>
          </a:prstGeom>
        </p:spPr>
        <p:txBody>
          <a:bodyPr/>
          <a:lstStyle>
            <a:lvl1pPr marL="0" indent="0" algn="l">
              <a:buClr>
                <a:srgbClr val="283895"/>
              </a:buClr>
              <a:buFont typeface="Arial" panose="020B0604020202020204" pitchFamily="34" charset="0"/>
              <a:buNone/>
              <a:defRPr sz="1600" b="1">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Title</a:t>
            </a:r>
            <a:endParaRPr lang="en-US"/>
          </a:p>
        </p:txBody>
      </p:sp>
      <p:sp>
        <p:nvSpPr>
          <p:cNvPr id="20" name="Text Placeholder 9">
            <a:extLst>
              <a:ext uri="{FF2B5EF4-FFF2-40B4-BE49-F238E27FC236}">
                <a16:creationId xmlns:a16="http://schemas.microsoft.com/office/drawing/2014/main" id="{6BE85FAA-12F8-90D0-AADC-55734D2EB1FC}"/>
              </a:ext>
            </a:extLst>
          </p:cNvPr>
          <p:cNvSpPr>
            <a:spLocks noGrp="1"/>
          </p:cNvSpPr>
          <p:nvPr>
            <p:ph type="body" sz="quarter" idx="25" hasCustomPrompt="1"/>
          </p:nvPr>
        </p:nvSpPr>
        <p:spPr>
          <a:xfrm>
            <a:off x="4328154" y="5295292"/>
            <a:ext cx="2847703" cy="909241"/>
          </a:xfrm>
          <a:prstGeom prst="rect">
            <a:avLst/>
          </a:prstGeom>
        </p:spPr>
        <p:txBody>
          <a:bodyPr/>
          <a:lstStyle>
            <a:lvl1pPr marL="0" indent="0" algn="l">
              <a:buClr>
                <a:srgbClr val="283895"/>
              </a:buClr>
              <a:buFont typeface="Arial" panose="020B0604020202020204" pitchFamily="34" charset="0"/>
              <a:buNone/>
              <a:defRPr sz="1600" b="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sp>
        <p:nvSpPr>
          <p:cNvPr id="21" name="Text Placeholder 9">
            <a:extLst>
              <a:ext uri="{FF2B5EF4-FFF2-40B4-BE49-F238E27FC236}">
                <a16:creationId xmlns:a16="http://schemas.microsoft.com/office/drawing/2014/main" id="{5BD23B5C-8E2F-00B3-B85F-F68F763A4CFB}"/>
              </a:ext>
            </a:extLst>
          </p:cNvPr>
          <p:cNvSpPr>
            <a:spLocks noGrp="1"/>
          </p:cNvSpPr>
          <p:nvPr>
            <p:ph type="body" sz="quarter" idx="26" hasCustomPrompt="1"/>
          </p:nvPr>
        </p:nvSpPr>
        <p:spPr>
          <a:xfrm>
            <a:off x="7963978" y="4803259"/>
            <a:ext cx="2847703" cy="364956"/>
          </a:xfrm>
          <a:prstGeom prst="rect">
            <a:avLst/>
          </a:prstGeom>
        </p:spPr>
        <p:txBody>
          <a:bodyPr/>
          <a:lstStyle>
            <a:lvl1pPr marL="0" indent="0" algn="l">
              <a:buClr>
                <a:srgbClr val="283895"/>
              </a:buClr>
              <a:buFont typeface="Arial" panose="020B0604020202020204" pitchFamily="34" charset="0"/>
              <a:buNone/>
              <a:defRPr sz="1600" b="1">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Title</a:t>
            </a:r>
            <a:endParaRPr lang="en-US"/>
          </a:p>
        </p:txBody>
      </p:sp>
      <p:sp>
        <p:nvSpPr>
          <p:cNvPr id="22" name="Text Placeholder 9">
            <a:extLst>
              <a:ext uri="{FF2B5EF4-FFF2-40B4-BE49-F238E27FC236}">
                <a16:creationId xmlns:a16="http://schemas.microsoft.com/office/drawing/2014/main" id="{8C79418F-E7B6-A08C-D23E-EB23DB602DF7}"/>
              </a:ext>
            </a:extLst>
          </p:cNvPr>
          <p:cNvSpPr>
            <a:spLocks noGrp="1"/>
          </p:cNvSpPr>
          <p:nvPr>
            <p:ph type="body" sz="quarter" idx="27" hasCustomPrompt="1"/>
          </p:nvPr>
        </p:nvSpPr>
        <p:spPr>
          <a:xfrm>
            <a:off x="7963977" y="5295292"/>
            <a:ext cx="2847703" cy="909241"/>
          </a:xfrm>
          <a:prstGeom prst="rect">
            <a:avLst/>
          </a:prstGeom>
        </p:spPr>
        <p:txBody>
          <a:bodyPr/>
          <a:lstStyle>
            <a:lvl1pPr marL="0" indent="0" algn="l">
              <a:buClr>
                <a:srgbClr val="283895"/>
              </a:buClr>
              <a:buFont typeface="Arial" panose="020B0604020202020204" pitchFamily="34" charset="0"/>
              <a:buNone/>
              <a:defRPr sz="1600" b="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pic>
        <p:nvPicPr>
          <p:cNvPr id="24" name="Graphic 23">
            <a:extLst>
              <a:ext uri="{FF2B5EF4-FFF2-40B4-BE49-F238E27FC236}">
                <a16:creationId xmlns:a16="http://schemas.microsoft.com/office/drawing/2014/main" id="{AFA9448F-4D38-D35A-E25C-DFA278B138F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8073113" y="1173656"/>
            <a:ext cx="496851" cy="496851"/>
          </a:xfrm>
          <a:prstGeom prst="rect">
            <a:avLst/>
          </a:prstGeom>
        </p:spPr>
      </p:pic>
      <p:pic>
        <p:nvPicPr>
          <p:cNvPr id="26" name="Graphic 25">
            <a:extLst>
              <a:ext uri="{FF2B5EF4-FFF2-40B4-BE49-F238E27FC236}">
                <a16:creationId xmlns:a16="http://schemas.microsoft.com/office/drawing/2014/main" id="{A51E7909-CC09-F812-6551-629969AC51CD}"/>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4462298" y="3930923"/>
            <a:ext cx="488006" cy="488006"/>
          </a:xfrm>
          <a:prstGeom prst="rect">
            <a:avLst/>
          </a:prstGeom>
        </p:spPr>
      </p:pic>
      <p:pic>
        <p:nvPicPr>
          <p:cNvPr id="28" name="Graphic 27">
            <a:extLst>
              <a:ext uri="{FF2B5EF4-FFF2-40B4-BE49-F238E27FC236}">
                <a16:creationId xmlns:a16="http://schemas.microsoft.com/office/drawing/2014/main" id="{1B3A6B86-38D8-50FA-0B34-56A04AD082C0}"/>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8071974" y="3969906"/>
            <a:ext cx="449023" cy="449023"/>
          </a:xfrm>
          <a:prstGeom prst="rect">
            <a:avLst/>
          </a:prstGeom>
        </p:spPr>
      </p:pic>
      <p:pic>
        <p:nvPicPr>
          <p:cNvPr id="30" name="Graphic 29">
            <a:extLst>
              <a:ext uri="{FF2B5EF4-FFF2-40B4-BE49-F238E27FC236}">
                <a16:creationId xmlns:a16="http://schemas.microsoft.com/office/drawing/2014/main" id="{3E8B6A1B-C6B7-347B-331A-C8F930720BAF}"/>
              </a:ext>
            </a:extLst>
          </p:cNvPr>
          <p:cNvPicPr>
            <a:picLocks noChangeAspect="1"/>
          </p:cNvPicPr>
          <p:nvPr userDrawn="1"/>
        </p:nvPicPr>
        <p:blipFill>
          <a:blip r:embed="rId8">
            <a:extLst>
              <a:ext uri="{96DAC541-7B7A-43D3-8B79-37D633B846F1}">
                <asvg:svgBlip xmlns:asvg="http://schemas.microsoft.com/office/drawing/2016/SVG/main" r:embed="rId9"/>
              </a:ext>
            </a:extLst>
          </a:blip>
          <a:stretch>
            <a:fillRect/>
          </a:stretch>
        </p:blipFill>
        <p:spPr>
          <a:xfrm>
            <a:off x="846739" y="1188198"/>
            <a:ext cx="496851" cy="496851"/>
          </a:xfrm>
          <a:prstGeom prst="rect">
            <a:avLst/>
          </a:prstGeom>
        </p:spPr>
      </p:pic>
      <p:pic>
        <p:nvPicPr>
          <p:cNvPr id="32" name="Graphic 31">
            <a:extLst>
              <a:ext uri="{FF2B5EF4-FFF2-40B4-BE49-F238E27FC236}">
                <a16:creationId xmlns:a16="http://schemas.microsoft.com/office/drawing/2014/main" id="{D1AA4E43-1001-357B-034C-556BA5CE7B51}"/>
              </a:ext>
            </a:extLst>
          </p:cNvPr>
          <p:cNvPicPr>
            <a:picLocks noChangeAspect="1"/>
          </p:cNvPicPr>
          <p:nvPr userDrawn="1"/>
        </p:nvPicPr>
        <p:blipFill>
          <a:blip r:embed="rId10">
            <a:extLst>
              <a:ext uri="{96DAC541-7B7A-43D3-8B79-37D633B846F1}">
                <asvg:svgBlip xmlns:asvg="http://schemas.microsoft.com/office/drawing/2016/SVG/main" r:embed="rId11"/>
              </a:ext>
            </a:extLst>
          </a:blip>
          <a:stretch>
            <a:fillRect/>
          </a:stretch>
        </p:blipFill>
        <p:spPr>
          <a:xfrm>
            <a:off x="870652" y="3951943"/>
            <a:ext cx="449023" cy="449023"/>
          </a:xfrm>
          <a:prstGeom prst="rect">
            <a:avLst/>
          </a:prstGeom>
        </p:spPr>
      </p:pic>
      <p:pic>
        <p:nvPicPr>
          <p:cNvPr id="34" name="Graphic 33">
            <a:extLst>
              <a:ext uri="{FF2B5EF4-FFF2-40B4-BE49-F238E27FC236}">
                <a16:creationId xmlns:a16="http://schemas.microsoft.com/office/drawing/2014/main" id="{5A589A45-C9E2-5F65-2FB6-5D85D2D88559}"/>
              </a:ext>
            </a:extLst>
          </p:cNvPr>
          <p:cNvPicPr>
            <a:picLocks noChangeAspect="1"/>
          </p:cNvPicPr>
          <p:nvPr userDrawn="1"/>
        </p:nvPicPr>
        <p:blipFill>
          <a:blip r:embed="rId12">
            <a:extLst>
              <a:ext uri="{96DAC541-7B7A-43D3-8B79-37D633B846F1}">
                <asvg:svgBlip xmlns:asvg="http://schemas.microsoft.com/office/drawing/2016/SVG/main" r:embed="rId13"/>
              </a:ext>
            </a:extLst>
          </a:blip>
          <a:stretch>
            <a:fillRect/>
          </a:stretch>
        </p:blipFill>
        <p:spPr>
          <a:xfrm>
            <a:off x="4499051" y="1240719"/>
            <a:ext cx="409213" cy="409213"/>
          </a:xfrm>
          <a:prstGeom prst="rect">
            <a:avLst/>
          </a:prstGeom>
        </p:spPr>
      </p:pic>
      <p:sp>
        <p:nvSpPr>
          <p:cNvPr id="33" name="TextBox 32">
            <a:extLst>
              <a:ext uri="{FF2B5EF4-FFF2-40B4-BE49-F238E27FC236}">
                <a16:creationId xmlns:a16="http://schemas.microsoft.com/office/drawing/2014/main" id="{16E6047E-6179-6E68-0DE9-18109A59B56A}"/>
              </a:ext>
            </a:extLst>
          </p:cNvPr>
          <p:cNvSpPr txBox="1"/>
          <p:nvPr userDrawn="1"/>
        </p:nvSpPr>
        <p:spPr>
          <a:xfrm>
            <a:off x="3383840" y="6517575"/>
            <a:ext cx="5424320" cy="215444"/>
          </a:xfrm>
          <a:prstGeom prst="rect">
            <a:avLst/>
          </a:prstGeom>
          <a:noFill/>
        </p:spPr>
        <p:txBody>
          <a:bodyPr wrap="square" rtlCol="0">
            <a:spAutoFit/>
          </a:bodyPr>
          <a:lstStyle/>
          <a:p>
            <a:r>
              <a:rPr lang="en-GB" sz="800" b="0" i="0">
                <a:solidFill>
                  <a:schemeClr val="bg1">
                    <a:lumMod val="85000"/>
                  </a:schemeClr>
                </a:solidFill>
                <a:effectLst/>
                <a:latin typeface="Arial" panose="020B0604020202020204" pitchFamily="34" charset="0"/>
                <a:cs typeface="Arial" panose="020B0604020202020204" pitchFamily="34" charset="0"/>
              </a:rPr>
              <a:t>Permission must be sought from </a:t>
            </a:r>
            <a:r>
              <a:rPr lang="en-GB" sz="800" b="0" i="0" err="1">
                <a:solidFill>
                  <a:schemeClr val="bg1">
                    <a:lumMod val="85000"/>
                  </a:schemeClr>
                </a:solidFill>
                <a:effectLst/>
                <a:latin typeface="Arial" panose="020B0604020202020204" pitchFamily="34" charset="0"/>
                <a:cs typeface="Arial" panose="020B0604020202020204" pitchFamily="34" charset="0"/>
              </a:rPr>
              <a:t>Diaceutics</a:t>
            </a:r>
            <a:r>
              <a:rPr lang="en-GB" sz="800" b="0" i="0">
                <a:solidFill>
                  <a:schemeClr val="bg1">
                    <a:lumMod val="85000"/>
                  </a:schemeClr>
                </a:solidFill>
                <a:effectLst/>
                <a:latin typeface="Arial" panose="020B0604020202020204" pitchFamily="34" charset="0"/>
                <a:cs typeface="Arial" panose="020B0604020202020204" pitchFamily="34" charset="0"/>
              </a:rPr>
              <a:t> if you wish to reproduce any part of this presentation</a:t>
            </a:r>
            <a:endParaRPr lang="en-US" sz="800">
              <a:solidFill>
                <a:schemeClr val="bg1">
                  <a:lumMod val="85000"/>
                </a:schemeClr>
              </a:solidFill>
              <a:latin typeface="Arial" panose="020B0604020202020204" pitchFamily="34" charset="0"/>
              <a:cs typeface="Arial" panose="020B0604020202020204" pitchFamily="34" charset="0"/>
            </a:endParaRPr>
          </a:p>
        </p:txBody>
      </p:sp>
      <p:sp>
        <p:nvSpPr>
          <p:cNvPr id="35" name="TextBox 34">
            <a:extLst>
              <a:ext uri="{FF2B5EF4-FFF2-40B4-BE49-F238E27FC236}">
                <a16:creationId xmlns:a16="http://schemas.microsoft.com/office/drawing/2014/main" id="{BDFFFB38-78CC-6B4D-DECE-584071A80C8D}"/>
              </a:ext>
            </a:extLst>
          </p:cNvPr>
          <p:cNvSpPr txBox="1"/>
          <p:nvPr userDrawn="1"/>
        </p:nvSpPr>
        <p:spPr>
          <a:xfrm>
            <a:off x="364902" y="6517575"/>
            <a:ext cx="6097978" cy="246221"/>
          </a:xfrm>
          <a:prstGeom prst="rect">
            <a:avLst/>
          </a:prstGeom>
          <a:noFill/>
        </p:spPr>
        <p:txBody>
          <a:bodyPr wrap="square">
            <a:spAutoFit/>
          </a:bodyPr>
          <a:lstStyle/>
          <a:p>
            <a:r>
              <a:rPr lang="en-GB" sz="1000" b="0" i="0" u="none" strike="noStrike">
                <a:solidFill>
                  <a:schemeClr val="bg1">
                    <a:lumMod val="85000"/>
                  </a:schemeClr>
                </a:solidFill>
                <a:effectLst/>
                <a:latin typeface="Arial" panose="020B0604020202020204" pitchFamily="34" charset="0"/>
                <a:cs typeface="Arial" panose="020B0604020202020204" pitchFamily="34" charset="0"/>
              </a:rPr>
              <a:t>© copyright </a:t>
            </a:r>
            <a:r>
              <a:rPr lang="en-GB" sz="1000" b="0" i="0" u="none" strike="noStrike" err="1">
                <a:solidFill>
                  <a:schemeClr val="bg1">
                    <a:lumMod val="85000"/>
                  </a:schemeClr>
                </a:solidFill>
                <a:effectLst/>
                <a:latin typeface="Arial" panose="020B0604020202020204" pitchFamily="34" charset="0"/>
                <a:cs typeface="Arial" panose="020B0604020202020204" pitchFamily="34" charset="0"/>
              </a:rPr>
              <a:t>Diaceutics</a:t>
            </a:r>
            <a:r>
              <a:rPr lang="en-GB" sz="1000" b="0" i="0" u="none" strike="noStrike">
                <a:solidFill>
                  <a:schemeClr val="bg1">
                    <a:lumMod val="85000"/>
                  </a:schemeClr>
                </a:solidFill>
                <a:effectLst/>
                <a:latin typeface="Arial" panose="020B0604020202020204" pitchFamily="34" charset="0"/>
                <a:cs typeface="Arial" panose="020B0604020202020204" pitchFamily="34" charset="0"/>
              </a:rPr>
              <a:t> 2023</a:t>
            </a:r>
            <a:endParaRPr lang="en-GB" sz="1000">
              <a:solidFill>
                <a:schemeClr val="bg1">
                  <a:lumMod val="85000"/>
                </a:schemeClr>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3106461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Comparison">
    <p:bg>
      <p:bgRef idx="1001">
        <a:schemeClr val="bg1"/>
      </p:bgRef>
    </p:bg>
    <p:spTree>
      <p:nvGrpSpPr>
        <p:cNvPr id="1" name=""/>
        <p:cNvGrpSpPr/>
        <p:nvPr/>
      </p:nvGrpSpPr>
      <p:grpSpPr>
        <a:xfrm>
          <a:off x="0" y="0"/>
          <a:ext cx="0" cy="0"/>
          <a:chOff x="0" y="0"/>
          <a:chExt cx="0" cy="0"/>
        </a:xfrm>
      </p:grpSpPr>
      <p:sp>
        <p:nvSpPr>
          <p:cNvPr id="10" name="Text Placeholder 9">
            <a:extLst>
              <a:ext uri="{FF2B5EF4-FFF2-40B4-BE49-F238E27FC236}">
                <a16:creationId xmlns:a16="http://schemas.microsoft.com/office/drawing/2014/main" id="{23DFADAE-61E4-6F84-EC51-E6564F9DAE5E}"/>
              </a:ext>
            </a:extLst>
          </p:cNvPr>
          <p:cNvSpPr>
            <a:spLocks noGrp="1"/>
          </p:cNvSpPr>
          <p:nvPr>
            <p:ph type="body" sz="quarter" idx="14" hasCustomPrompt="1"/>
          </p:nvPr>
        </p:nvSpPr>
        <p:spPr>
          <a:xfrm>
            <a:off x="492033" y="500516"/>
            <a:ext cx="5037909" cy="779643"/>
          </a:xfrm>
          <a:prstGeom prst="rect">
            <a:avLst/>
          </a:prstGeom>
        </p:spPr>
        <p:txBody>
          <a:bodyPr/>
          <a:lstStyle>
            <a:lvl1pPr marL="0" indent="0" algn="l">
              <a:buNone/>
              <a:defRPr sz="3600" b="1">
                <a:solidFill>
                  <a:schemeClr val="tx2"/>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Title</a:t>
            </a:r>
            <a:endParaRPr lang="en-US"/>
          </a:p>
        </p:txBody>
      </p:sp>
      <p:sp>
        <p:nvSpPr>
          <p:cNvPr id="16" name="Rectangle: Rounded Corners 77">
            <a:extLst>
              <a:ext uri="{FF2B5EF4-FFF2-40B4-BE49-F238E27FC236}">
                <a16:creationId xmlns:a16="http://schemas.microsoft.com/office/drawing/2014/main" id="{AFAEA360-E20A-39D4-0C26-01F146CA206C}"/>
              </a:ext>
            </a:extLst>
          </p:cNvPr>
          <p:cNvSpPr/>
          <p:nvPr userDrawn="1"/>
        </p:nvSpPr>
        <p:spPr>
          <a:xfrm>
            <a:off x="4325753" y="4241656"/>
            <a:ext cx="2633045" cy="649588"/>
          </a:xfrm>
          <a:prstGeom prst="roundRect">
            <a:avLst>
              <a:gd name="adj" fmla="val 50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b="1"/>
          </a:p>
        </p:txBody>
      </p:sp>
      <p:sp>
        <p:nvSpPr>
          <p:cNvPr id="18" name="Rectangle: Rounded Corners 120">
            <a:extLst>
              <a:ext uri="{FF2B5EF4-FFF2-40B4-BE49-F238E27FC236}">
                <a16:creationId xmlns:a16="http://schemas.microsoft.com/office/drawing/2014/main" id="{906A255B-CB6F-0324-C90A-B533B63D30B2}"/>
              </a:ext>
            </a:extLst>
          </p:cNvPr>
          <p:cNvSpPr/>
          <p:nvPr userDrawn="1"/>
        </p:nvSpPr>
        <p:spPr>
          <a:xfrm flipH="1">
            <a:off x="546236" y="4241656"/>
            <a:ext cx="2680672" cy="649588"/>
          </a:xfrm>
          <a:prstGeom prst="roundRect">
            <a:avLst>
              <a:gd name="adj" fmla="val 50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b="1"/>
          </a:p>
        </p:txBody>
      </p:sp>
      <p:sp>
        <p:nvSpPr>
          <p:cNvPr id="19" name="TextBox 18">
            <a:extLst>
              <a:ext uri="{FF2B5EF4-FFF2-40B4-BE49-F238E27FC236}">
                <a16:creationId xmlns:a16="http://schemas.microsoft.com/office/drawing/2014/main" id="{649277F8-D79E-0610-10F7-A3E849972616}"/>
              </a:ext>
            </a:extLst>
          </p:cNvPr>
          <p:cNvSpPr txBox="1"/>
          <p:nvPr userDrawn="1"/>
        </p:nvSpPr>
        <p:spPr>
          <a:xfrm>
            <a:off x="1252412" y="4458728"/>
            <a:ext cx="1421330" cy="215444"/>
          </a:xfrm>
          <a:prstGeom prst="rect">
            <a:avLst/>
          </a:prstGeom>
          <a:noFill/>
        </p:spPr>
        <p:txBody>
          <a:bodyPr wrap="square" lIns="0" tIns="0" rIns="0" bIns="0" rtlCol="0" anchor="ctr">
            <a:spAutoFit/>
          </a:bodyPr>
          <a:lstStyle/>
          <a:p>
            <a:pPr algn="r">
              <a:defRPr/>
            </a:pPr>
            <a:endParaRPr lang="en-US" sz="1400" b="1" kern="0">
              <a:solidFill>
                <a:schemeClr val="tx2"/>
              </a:solidFill>
              <a:ea typeface="Open Sans" panose="020B0606030504020204" pitchFamily="34" charset="0"/>
              <a:cs typeface="Open Sans" panose="020B0606030504020204" pitchFamily="34" charset="0"/>
            </a:endParaRPr>
          </a:p>
        </p:txBody>
      </p:sp>
      <p:sp>
        <p:nvSpPr>
          <p:cNvPr id="21" name="Rectangle: Rounded Corners 54">
            <a:extLst>
              <a:ext uri="{FF2B5EF4-FFF2-40B4-BE49-F238E27FC236}">
                <a16:creationId xmlns:a16="http://schemas.microsoft.com/office/drawing/2014/main" id="{D8024814-3A9A-59BB-A5FC-E6B7A3C60248}"/>
              </a:ext>
            </a:extLst>
          </p:cNvPr>
          <p:cNvSpPr/>
          <p:nvPr userDrawn="1"/>
        </p:nvSpPr>
        <p:spPr>
          <a:xfrm>
            <a:off x="8061961" y="4241656"/>
            <a:ext cx="2633046" cy="649588"/>
          </a:xfrm>
          <a:prstGeom prst="roundRect">
            <a:avLst>
              <a:gd name="adj" fmla="val 50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b="1"/>
          </a:p>
        </p:txBody>
      </p:sp>
      <p:sp>
        <p:nvSpPr>
          <p:cNvPr id="23" name="Rectangle: Rounded Corners 154">
            <a:extLst>
              <a:ext uri="{FF2B5EF4-FFF2-40B4-BE49-F238E27FC236}">
                <a16:creationId xmlns:a16="http://schemas.microsoft.com/office/drawing/2014/main" id="{8D0717C9-7456-1AB3-3D6E-F378123C4E39}"/>
              </a:ext>
            </a:extLst>
          </p:cNvPr>
          <p:cNvSpPr/>
          <p:nvPr userDrawn="1"/>
        </p:nvSpPr>
        <p:spPr>
          <a:xfrm flipH="1">
            <a:off x="546236" y="1787606"/>
            <a:ext cx="2675534" cy="649588"/>
          </a:xfrm>
          <a:prstGeom prst="roundRect">
            <a:avLst>
              <a:gd name="adj" fmla="val 50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IN" b="1"/>
          </a:p>
        </p:txBody>
      </p:sp>
      <p:sp>
        <p:nvSpPr>
          <p:cNvPr id="25" name="Rectangle: Rounded Corners 110">
            <a:extLst>
              <a:ext uri="{FF2B5EF4-FFF2-40B4-BE49-F238E27FC236}">
                <a16:creationId xmlns:a16="http://schemas.microsoft.com/office/drawing/2014/main" id="{FB3692B9-D944-6297-B6E0-4EE3C71A09A9}"/>
              </a:ext>
            </a:extLst>
          </p:cNvPr>
          <p:cNvSpPr/>
          <p:nvPr userDrawn="1"/>
        </p:nvSpPr>
        <p:spPr>
          <a:xfrm flipH="1">
            <a:off x="4325752" y="1783664"/>
            <a:ext cx="2633046" cy="649588"/>
          </a:xfrm>
          <a:prstGeom prst="roundRect">
            <a:avLst>
              <a:gd name="adj" fmla="val 50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IN" b="1"/>
          </a:p>
        </p:txBody>
      </p:sp>
      <p:sp>
        <p:nvSpPr>
          <p:cNvPr id="27" name="Rectangle: Rounded Corners 40">
            <a:extLst>
              <a:ext uri="{FF2B5EF4-FFF2-40B4-BE49-F238E27FC236}">
                <a16:creationId xmlns:a16="http://schemas.microsoft.com/office/drawing/2014/main" id="{7C1564D3-29D3-BE0B-344F-2503E1C01F96}"/>
              </a:ext>
            </a:extLst>
          </p:cNvPr>
          <p:cNvSpPr/>
          <p:nvPr userDrawn="1"/>
        </p:nvSpPr>
        <p:spPr>
          <a:xfrm>
            <a:off x="8060545" y="1756519"/>
            <a:ext cx="2633046" cy="649588"/>
          </a:xfrm>
          <a:prstGeom prst="roundRect">
            <a:avLst>
              <a:gd name="adj" fmla="val 50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b="1"/>
          </a:p>
        </p:txBody>
      </p:sp>
      <p:pic>
        <p:nvPicPr>
          <p:cNvPr id="30" name="Graphic 29" descr="Chat outline">
            <a:extLst>
              <a:ext uri="{FF2B5EF4-FFF2-40B4-BE49-F238E27FC236}">
                <a16:creationId xmlns:a16="http://schemas.microsoft.com/office/drawing/2014/main" id="{F2D79F5F-E25D-5B7A-E442-AA2C8F56896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4519232" y="3412851"/>
            <a:ext cx="247314" cy="247314"/>
          </a:xfrm>
          <a:prstGeom prst="rect">
            <a:avLst/>
          </a:prstGeom>
        </p:spPr>
      </p:pic>
      <p:pic>
        <p:nvPicPr>
          <p:cNvPr id="31" name="Graphic 30">
            <a:extLst>
              <a:ext uri="{FF2B5EF4-FFF2-40B4-BE49-F238E27FC236}">
                <a16:creationId xmlns:a16="http://schemas.microsoft.com/office/drawing/2014/main" id="{076F47DB-3139-1D5A-B407-C3AE76EA161C}"/>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686316" y="1869627"/>
            <a:ext cx="464884" cy="464884"/>
          </a:xfrm>
          <a:prstGeom prst="rect">
            <a:avLst/>
          </a:prstGeom>
        </p:spPr>
      </p:pic>
      <p:pic>
        <p:nvPicPr>
          <p:cNvPr id="32" name="Graphic 31">
            <a:extLst>
              <a:ext uri="{FF2B5EF4-FFF2-40B4-BE49-F238E27FC236}">
                <a16:creationId xmlns:a16="http://schemas.microsoft.com/office/drawing/2014/main" id="{1409BCF3-1E21-1E8F-F086-5792E6B2559D}"/>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4506883" y="1855317"/>
            <a:ext cx="464884" cy="464884"/>
          </a:xfrm>
          <a:prstGeom prst="rect">
            <a:avLst/>
          </a:prstGeom>
        </p:spPr>
      </p:pic>
      <p:pic>
        <p:nvPicPr>
          <p:cNvPr id="33" name="Graphic 32">
            <a:extLst>
              <a:ext uri="{FF2B5EF4-FFF2-40B4-BE49-F238E27FC236}">
                <a16:creationId xmlns:a16="http://schemas.microsoft.com/office/drawing/2014/main" id="{29FE9251-BB42-1216-D6E2-A1949CF15B01}"/>
              </a:ext>
            </a:extLst>
          </p:cNvPr>
          <p:cNvPicPr>
            <a:picLocks noChangeAspect="1"/>
          </p:cNvPicPr>
          <p:nvPr userDrawn="1"/>
        </p:nvPicPr>
        <p:blipFill>
          <a:blip r:embed="rId8">
            <a:extLst>
              <a:ext uri="{96DAC541-7B7A-43D3-8B79-37D633B846F1}">
                <asvg:svgBlip xmlns:asvg="http://schemas.microsoft.com/office/drawing/2016/SVG/main" r:embed="rId9"/>
              </a:ext>
            </a:extLst>
          </a:blip>
          <a:stretch>
            <a:fillRect/>
          </a:stretch>
        </p:blipFill>
        <p:spPr>
          <a:xfrm>
            <a:off x="4434226" y="4334008"/>
            <a:ext cx="464884" cy="464884"/>
          </a:xfrm>
          <a:prstGeom prst="rect">
            <a:avLst/>
          </a:prstGeom>
        </p:spPr>
      </p:pic>
      <p:pic>
        <p:nvPicPr>
          <p:cNvPr id="34" name="Graphic 33">
            <a:extLst>
              <a:ext uri="{FF2B5EF4-FFF2-40B4-BE49-F238E27FC236}">
                <a16:creationId xmlns:a16="http://schemas.microsoft.com/office/drawing/2014/main" id="{ADFB536D-6873-9529-194A-D9E1355DE94D}"/>
              </a:ext>
            </a:extLst>
          </p:cNvPr>
          <p:cNvPicPr>
            <a:picLocks noChangeAspect="1"/>
          </p:cNvPicPr>
          <p:nvPr userDrawn="1"/>
        </p:nvPicPr>
        <p:blipFill>
          <a:blip r:embed="rId10">
            <a:extLst>
              <a:ext uri="{96DAC541-7B7A-43D3-8B79-37D633B846F1}">
                <asvg:svgBlip xmlns:asvg="http://schemas.microsoft.com/office/drawing/2016/SVG/main" r:embed="rId11"/>
              </a:ext>
            </a:extLst>
          </a:blip>
          <a:stretch>
            <a:fillRect/>
          </a:stretch>
        </p:blipFill>
        <p:spPr>
          <a:xfrm>
            <a:off x="708611" y="4414561"/>
            <a:ext cx="341651" cy="341651"/>
          </a:xfrm>
          <a:prstGeom prst="rect">
            <a:avLst/>
          </a:prstGeom>
        </p:spPr>
      </p:pic>
      <p:pic>
        <p:nvPicPr>
          <p:cNvPr id="35" name="Graphic 34">
            <a:extLst>
              <a:ext uri="{FF2B5EF4-FFF2-40B4-BE49-F238E27FC236}">
                <a16:creationId xmlns:a16="http://schemas.microsoft.com/office/drawing/2014/main" id="{7D36D9C1-79E9-07B5-DBB7-6A8D431EC4D5}"/>
              </a:ext>
            </a:extLst>
          </p:cNvPr>
          <p:cNvPicPr>
            <a:picLocks noChangeAspect="1"/>
          </p:cNvPicPr>
          <p:nvPr userDrawn="1"/>
        </p:nvPicPr>
        <p:blipFill>
          <a:blip r:embed="rId12">
            <a:extLst>
              <a:ext uri="{96DAC541-7B7A-43D3-8B79-37D633B846F1}">
                <asvg:svgBlip xmlns:asvg="http://schemas.microsoft.com/office/drawing/2016/SVG/main" r:embed="rId13"/>
              </a:ext>
            </a:extLst>
          </a:blip>
          <a:stretch>
            <a:fillRect/>
          </a:stretch>
        </p:blipFill>
        <p:spPr>
          <a:xfrm>
            <a:off x="8257623" y="4376130"/>
            <a:ext cx="418511" cy="418511"/>
          </a:xfrm>
          <a:prstGeom prst="rect">
            <a:avLst/>
          </a:prstGeom>
        </p:spPr>
      </p:pic>
      <p:pic>
        <p:nvPicPr>
          <p:cNvPr id="36" name="Graphic 35">
            <a:extLst>
              <a:ext uri="{FF2B5EF4-FFF2-40B4-BE49-F238E27FC236}">
                <a16:creationId xmlns:a16="http://schemas.microsoft.com/office/drawing/2014/main" id="{EE5ED5BA-C39F-7623-B2B9-C4B2BE0E023E}"/>
              </a:ext>
            </a:extLst>
          </p:cNvPr>
          <p:cNvPicPr>
            <a:picLocks noChangeAspect="1"/>
          </p:cNvPicPr>
          <p:nvPr userDrawn="1"/>
        </p:nvPicPr>
        <p:blipFill>
          <a:blip r:embed="rId14">
            <a:extLst>
              <a:ext uri="{96DAC541-7B7A-43D3-8B79-37D633B846F1}">
                <asvg:svgBlip xmlns:asvg="http://schemas.microsoft.com/office/drawing/2016/SVG/main" r:embed="rId15"/>
              </a:ext>
            </a:extLst>
          </a:blip>
          <a:stretch>
            <a:fillRect/>
          </a:stretch>
        </p:blipFill>
        <p:spPr>
          <a:xfrm>
            <a:off x="8251950" y="1876337"/>
            <a:ext cx="454646" cy="454646"/>
          </a:xfrm>
          <a:prstGeom prst="rect">
            <a:avLst/>
          </a:prstGeom>
        </p:spPr>
      </p:pic>
      <p:sp>
        <p:nvSpPr>
          <p:cNvPr id="38" name="Text Placeholder 9">
            <a:extLst>
              <a:ext uri="{FF2B5EF4-FFF2-40B4-BE49-F238E27FC236}">
                <a16:creationId xmlns:a16="http://schemas.microsoft.com/office/drawing/2014/main" id="{E88DB188-6ED4-CAF5-DFFC-F4D958B63F06}"/>
              </a:ext>
            </a:extLst>
          </p:cNvPr>
          <p:cNvSpPr>
            <a:spLocks noGrp="1"/>
          </p:cNvSpPr>
          <p:nvPr>
            <p:ph type="body" sz="quarter" idx="16" hasCustomPrompt="1"/>
          </p:nvPr>
        </p:nvSpPr>
        <p:spPr>
          <a:xfrm>
            <a:off x="1249891" y="1955245"/>
            <a:ext cx="1769094" cy="364956"/>
          </a:xfrm>
          <a:prstGeom prst="rect">
            <a:avLst/>
          </a:prstGeom>
        </p:spPr>
        <p:txBody>
          <a:bodyPr/>
          <a:lstStyle>
            <a:lvl1pPr marL="0" indent="0" algn="l">
              <a:buClr>
                <a:srgbClr val="283895"/>
              </a:buClr>
              <a:buFont typeface="Arial" panose="020B0604020202020204" pitchFamily="34" charset="0"/>
              <a:buNone/>
              <a:defRPr sz="1600" b="1">
                <a:solidFill>
                  <a:schemeClr val="tx2"/>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Title</a:t>
            </a:r>
            <a:endParaRPr lang="en-US"/>
          </a:p>
        </p:txBody>
      </p:sp>
      <p:sp>
        <p:nvSpPr>
          <p:cNvPr id="39" name="Text Placeholder 9">
            <a:extLst>
              <a:ext uri="{FF2B5EF4-FFF2-40B4-BE49-F238E27FC236}">
                <a16:creationId xmlns:a16="http://schemas.microsoft.com/office/drawing/2014/main" id="{95A19E9E-EC66-4D4C-F8E1-FC268558EDDE}"/>
              </a:ext>
            </a:extLst>
          </p:cNvPr>
          <p:cNvSpPr>
            <a:spLocks noGrp="1"/>
          </p:cNvSpPr>
          <p:nvPr>
            <p:ph type="body" sz="quarter" idx="17" hasCustomPrompt="1"/>
          </p:nvPr>
        </p:nvSpPr>
        <p:spPr>
          <a:xfrm>
            <a:off x="708612" y="2654266"/>
            <a:ext cx="2297348" cy="1370318"/>
          </a:xfrm>
          <a:prstGeom prst="rect">
            <a:avLst/>
          </a:prstGeom>
        </p:spPr>
        <p:txBody>
          <a:bodyPr/>
          <a:lstStyle>
            <a:lvl1pPr marL="0" indent="0" algn="l">
              <a:buClr>
                <a:srgbClr val="283895"/>
              </a:buClr>
              <a:buFont typeface="Arial" panose="020B0604020202020204" pitchFamily="34" charset="0"/>
              <a:buNone/>
              <a:defRPr sz="1600" b="0">
                <a:solidFill>
                  <a:schemeClr val="tx2"/>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sp>
        <p:nvSpPr>
          <p:cNvPr id="40" name="Text Placeholder 9">
            <a:extLst>
              <a:ext uri="{FF2B5EF4-FFF2-40B4-BE49-F238E27FC236}">
                <a16:creationId xmlns:a16="http://schemas.microsoft.com/office/drawing/2014/main" id="{E7538C12-5186-CF6C-13FD-A43FCE23A222}"/>
              </a:ext>
            </a:extLst>
          </p:cNvPr>
          <p:cNvSpPr>
            <a:spLocks noGrp="1"/>
          </p:cNvSpPr>
          <p:nvPr>
            <p:ph type="body" sz="quarter" idx="18" hasCustomPrompt="1"/>
          </p:nvPr>
        </p:nvSpPr>
        <p:spPr>
          <a:xfrm>
            <a:off x="5058988" y="1955245"/>
            <a:ext cx="1769094" cy="364956"/>
          </a:xfrm>
          <a:prstGeom prst="rect">
            <a:avLst/>
          </a:prstGeom>
        </p:spPr>
        <p:txBody>
          <a:bodyPr/>
          <a:lstStyle>
            <a:lvl1pPr marL="0" indent="0" algn="l">
              <a:buClr>
                <a:srgbClr val="283895"/>
              </a:buClr>
              <a:buFont typeface="Arial" panose="020B0604020202020204" pitchFamily="34" charset="0"/>
              <a:buNone/>
              <a:defRPr sz="1600" b="1">
                <a:solidFill>
                  <a:schemeClr val="tx2"/>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Title</a:t>
            </a:r>
            <a:endParaRPr lang="en-US"/>
          </a:p>
        </p:txBody>
      </p:sp>
      <p:sp>
        <p:nvSpPr>
          <p:cNvPr id="41" name="Text Placeholder 9">
            <a:extLst>
              <a:ext uri="{FF2B5EF4-FFF2-40B4-BE49-F238E27FC236}">
                <a16:creationId xmlns:a16="http://schemas.microsoft.com/office/drawing/2014/main" id="{57A34D3C-F376-12EF-F17A-D3BEB9D45551}"/>
              </a:ext>
            </a:extLst>
          </p:cNvPr>
          <p:cNvSpPr>
            <a:spLocks noGrp="1"/>
          </p:cNvSpPr>
          <p:nvPr>
            <p:ph type="body" sz="quarter" idx="19" hasCustomPrompt="1"/>
          </p:nvPr>
        </p:nvSpPr>
        <p:spPr>
          <a:xfrm>
            <a:off x="4517709" y="2654266"/>
            <a:ext cx="2297348" cy="1370318"/>
          </a:xfrm>
          <a:prstGeom prst="rect">
            <a:avLst/>
          </a:prstGeom>
        </p:spPr>
        <p:txBody>
          <a:bodyPr/>
          <a:lstStyle>
            <a:lvl1pPr marL="0" indent="0" algn="l">
              <a:buClr>
                <a:srgbClr val="283895"/>
              </a:buClr>
              <a:buFont typeface="Arial" panose="020B0604020202020204" pitchFamily="34" charset="0"/>
              <a:buNone/>
              <a:defRPr sz="1600" b="0">
                <a:solidFill>
                  <a:schemeClr val="tx2"/>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sp>
        <p:nvSpPr>
          <p:cNvPr id="42" name="Text Placeholder 9">
            <a:extLst>
              <a:ext uri="{FF2B5EF4-FFF2-40B4-BE49-F238E27FC236}">
                <a16:creationId xmlns:a16="http://schemas.microsoft.com/office/drawing/2014/main" id="{76B8BB9F-7D4B-4294-CCC4-895F0B776F55}"/>
              </a:ext>
            </a:extLst>
          </p:cNvPr>
          <p:cNvSpPr>
            <a:spLocks noGrp="1"/>
          </p:cNvSpPr>
          <p:nvPr>
            <p:ph type="body" sz="quarter" idx="20" hasCustomPrompt="1"/>
          </p:nvPr>
        </p:nvSpPr>
        <p:spPr>
          <a:xfrm>
            <a:off x="8793229" y="1955245"/>
            <a:ext cx="1769094" cy="364956"/>
          </a:xfrm>
          <a:prstGeom prst="rect">
            <a:avLst/>
          </a:prstGeom>
        </p:spPr>
        <p:txBody>
          <a:bodyPr/>
          <a:lstStyle>
            <a:lvl1pPr marL="0" indent="0" algn="l">
              <a:buClr>
                <a:srgbClr val="283895"/>
              </a:buClr>
              <a:buFont typeface="Arial" panose="020B0604020202020204" pitchFamily="34" charset="0"/>
              <a:buNone/>
              <a:defRPr sz="1600" b="1">
                <a:solidFill>
                  <a:schemeClr val="tx2"/>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Title</a:t>
            </a:r>
            <a:endParaRPr lang="en-US"/>
          </a:p>
        </p:txBody>
      </p:sp>
      <p:sp>
        <p:nvSpPr>
          <p:cNvPr id="43" name="Text Placeholder 9">
            <a:extLst>
              <a:ext uri="{FF2B5EF4-FFF2-40B4-BE49-F238E27FC236}">
                <a16:creationId xmlns:a16="http://schemas.microsoft.com/office/drawing/2014/main" id="{0D12458B-E0B6-8280-B82F-BFAE41061CA9}"/>
              </a:ext>
            </a:extLst>
          </p:cNvPr>
          <p:cNvSpPr>
            <a:spLocks noGrp="1"/>
          </p:cNvSpPr>
          <p:nvPr>
            <p:ph type="body" sz="quarter" idx="21" hasCustomPrompt="1"/>
          </p:nvPr>
        </p:nvSpPr>
        <p:spPr>
          <a:xfrm>
            <a:off x="8251950" y="2654266"/>
            <a:ext cx="2297348" cy="1370318"/>
          </a:xfrm>
          <a:prstGeom prst="rect">
            <a:avLst/>
          </a:prstGeom>
        </p:spPr>
        <p:txBody>
          <a:bodyPr/>
          <a:lstStyle>
            <a:lvl1pPr marL="0" indent="0" algn="l">
              <a:buClr>
                <a:srgbClr val="283895"/>
              </a:buClr>
              <a:buFont typeface="Arial" panose="020B0604020202020204" pitchFamily="34" charset="0"/>
              <a:buNone/>
              <a:defRPr sz="1600" b="0">
                <a:solidFill>
                  <a:schemeClr val="tx2"/>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sp>
        <p:nvSpPr>
          <p:cNvPr id="44" name="Text Placeholder 9">
            <a:extLst>
              <a:ext uri="{FF2B5EF4-FFF2-40B4-BE49-F238E27FC236}">
                <a16:creationId xmlns:a16="http://schemas.microsoft.com/office/drawing/2014/main" id="{8AED91DB-04E7-7F32-B219-EE9D189EA2B2}"/>
              </a:ext>
            </a:extLst>
          </p:cNvPr>
          <p:cNvSpPr>
            <a:spLocks noGrp="1"/>
          </p:cNvSpPr>
          <p:nvPr>
            <p:ph type="body" sz="quarter" idx="22" hasCustomPrompt="1"/>
          </p:nvPr>
        </p:nvSpPr>
        <p:spPr>
          <a:xfrm>
            <a:off x="1151200" y="4383031"/>
            <a:ext cx="1769094" cy="364956"/>
          </a:xfrm>
          <a:prstGeom prst="rect">
            <a:avLst/>
          </a:prstGeom>
        </p:spPr>
        <p:txBody>
          <a:bodyPr/>
          <a:lstStyle>
            <a:lvl1pPr marL="0" indent="0" algn="l">
              <a:buClr>
                <a:srgbClr val="283895"/>
              </a:buClr>
              <a:buFont typeface="Arial" panose="020B0604020202020204" pitchFamily="34" charset="0"/>
              <a:buNone/>
              <a:defRPr sz="1600" b="1">
                <a:solidFill>
                  <a:schemeClr val="tx2"/>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Title</a:t>
            </a:r>
            <a:endParaRPr lang="en-US"/>
          </a:p>
        </p:txBody>
      </p:sp>
      <p:sp>
        <p:nvSpPr>
          <p:cNvPr id="45" name="Text Placeholder 9">
            <a:extLst>
              <a:ext uri="{FF2B5EF4-FFF2-40B4-BE49-F238E27FC236}">
                <a16:creationId xmlns:a16="http://schemas.microsoft.com/office/drawing/2014/main" id="{AE079A88-E3DF-F4E1-18CD-E68D36EE042B}"/>
              </a:ext>
            </a:extLst>
          </p:cNvPr>
          <p:cNvSpPr>
            <a:spLocks noGrp="1"/>
          </p:cNvSpPr>
          <p:nvPr>
            <p:ph type="body" sz="quarter" idx="23" hasCustomPrompt="1"/>
          </p:nvPr>
        </p:nvSpPr>
        <p:spPr>
          <a:xfrm>
            <a:off x="609921" y="5082052"/>
            <a:ext cx="2297348" cy="1370318"/>
          </a:xfrm>
          <a:prstGeom prst="rect">
            <a:avLst/>
          </a:prstGeom>
        </p:spPr>
        <p:txBody>
          <a:bodyPr/>
          <a:lstStyle>
            <a:lvl1pPr marL="0" indent="0" algn="l">
              <a:buClr>
                <a:srgbClr val="283895"/>
              </a:buClr>
              <a:buFont typeface="Arial" panose="020B0604020202020204" pitchFamily="34" charset="0"/>
              <a:buNone/>
              <a:defRPr sz="1600" b="0">
                <a:solidFill>
                  <a:schemeClr val="tx2"/>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sp>
        <p:nvSpPr>
          <p:cNvPr id="46" name="Text Placeholder 9">
            <a:extLst>
              <a:ext uri="{FF2B5EF4-FFF2-40B4-BE49-F238E27FC236}">
                <a16:creationId xmlns:a16="http://schemas.microsoft.com/office/drawing/2014/main" id="{39C6179B-B131-3038-4FE8-72F1BEC6BF06}"/>
              </a:ext>
            </a:extLst>
          </p:cNvPr>
          <p:cNvSpPr>
            <a:spLocks noGrp="1"/>
          </p:cNvSpPr>
          <p:nvPr>
            <p:ph type="body" sz="quarter" idx="24" hasCustomPrompt="1"/>
          </p:nvPr>
        </p:nvSpPr>
        <p:spPr>
          <a:xfrm>
            <a:off x="5028540" y="4391256"/>
            <a:ext cx="1769094" cy="364956"/>
          </a:xfrm>
          <a:prstGeom prst="rect">
            <a:avLst/>
          </a:prstGeom>
        </p:spPr>
        <p:txBody>
          <a:bodyPr/>
          <a:lstStyle>
            <a:lvl1pPr marL="0" indent="0" algn="l">
              <a:buClr>
                <a:srgbClr val="283895"/>
              </a:buClr>
              <a:buFont typeface="Arial" panose="020B0604020202020204" pitchFamily="34" charset="0"/>
              <a:buNone/>
              <a:defRPr sz="1600" b="1">
                <a:solidFill>
                  <a:schemeClr val="tx2"/>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Title</a:t>
            </a:r>
            <a:endParaRPr lang="en-US"/>
          </a:p>
        </p:txBody>
      </p:sp>
      <p:sp>
        <p:nvSpPr>
          <p:cNvPr id="47" name="Text Placeholder 9">
            <a:extLst>
              <a:ext uri="{FF2B5EF4-FFF2-40B4-BE49-F238E27FC236}">
                <a16:creationId xmlns:a16="http://schemas.microsoft.com/office/drawing/2014/main" id="{1A362509-7D70-381D-05AA-96613BBF63CE}"/>
              </a:ext>
            </a:extLst>
          </p:cNvPr>
          <p:cNvSpPr>
            <a:spLocks noGrp="1"/>
          </p:cNvSpPr>
          <p:nvPr>
            <p:ph type="body" sz="quarter" idx="25" hasCustomPrompt="1"/>
          </p:nvPr>
        </p:nvSpPr>
        <p:spPr>
          <a:xfrm>
            <a:off x="4487261" y="5090277"/>
            <a:ext cx="2297348" cy="1370318"/>
          </a:xfrm>
          <a:prstGeom prst="rect">
            <a:avLst/>
          </a:prstGeom>
        </p:spPr>
        <p:txBody>
          <a:bodyPr/>
          <a:lstStyle>
            <a:lvl1pPr marL="0" indent="0" algn="l">
              <a:buClr>
                <a:srgbClr val="283895"/>
              </a:buClr>
              <a:buFont typeface="Arial" panose="020B0604020202020204" pitchFamily="34" charset="0"/>
              <a:buNone/>
              <a:defRPr sz="1600" b="0">
                <a:solidFill>
                  <a:schemeClr val="tx2"/>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sp>
        <p:nvSpPr>
          <p:cNvPr id="48" name="Text Placeholder 9">
            <a:extLst>
              <a:ext uri="{FF2B5EF4-FFF2-40B4-BE49-F238E27FC236}">
                <a16:creationId xmlns:a16="http://schemas.microsoft.com/office/drawing/2014/main" id="{EA1EAAEC-D861-2666-73CD-58D96DB99B88}"/>
              </a:ext>
            </a:extLst>
          </p:cNvPr>
          <p:cNvSpPr>
            <a:spLocks noGrp="1"/>
          </p:cNvSpPr>
          <p:nvPr>
            <p:ph type="body" sz="quarter" idx="26" hasCustomPrompt="1"/>
          </p:nvPr>
        </p:nvSpPr>
        <p:spPr>
          <a:xfrm>
            <a:off x="8768466" y="4388275"/>
            <a:ext cx="1769094" cy="364956"/>
          </a:xfrm>
          <a:prstGeom prst="rect">
            <a:avLst/>
          </a:prstGeom>
        </p:spPr>
        <p:txBody>
          <a:bodyPr/>
          <a:lstStyle>
            <a:lvl1pPr marL="0" indent="0" algn="l">
              <a:buClr>
                <a:srgbClr val="283895"/>
              </a:buClr>
              <a:buFont typeface="Arial" panose="020B0604020202020204" pitchFamily="34" charset="0"/>
              <a:buNone/>
              <a:defRPr sz="1600" b="1">
                <a:solidFill>
                  <a:schemeClr val="tx2"/>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Title</a:t>
            </a:r>
            <a:endParaRPr lang="en-US"/>
          </a:p>
        </p:txBody>
      </p:sp>
      <p:sp>
        <p:nvSpPr>
          <p:cNvPr id="49" name="Text Placeholder 9">
            <a:extLst>
              <a:ext uri="{FF2B5EF4-FFF2-40B4-BE49-F238E27FC236}">
                <a16:creationId xmlns:a16="http://schemas.microsoft.com/office/drawing/2014/main" id="{59E10B2C-9D22-A951-E06D-B7059FA9328A}"/>
              </a:ext>
            </a:extLst>
          </p:cNvPr>
          <p:cNvSpPr>
            <a:spLocks noGrp="1"/>
          </p:cNvSpPr>
          <p:nvPr>
            <p:ph type="body" sz="quarter" idx="27" hasCustomPrompt="1"/>
          </p:nvPr>
        </p:nvSpPr>
        <p:spPr>
          <a:xfrm>
            <a:off x="8227187" y="5087296"/>
            <a:ext cx="2297348" cy="1370318"/>
          </a:xfrm>
          <a:prstGeom prst="rect">
            <a:avLst/>
          </a:prstGeom>
        </p:spPr>
        <p:txBody>
          <a:bodyPr/>
          <a:lstStyle>
            <a:lvl1pPr marL="0" indent="0" algn="l">
              <a:buClr>
                <a:srgbClr val="283895"/>
              </a:buClr>
              <a:buFont typeface="Arial" panose="020B0604020202020204" pitchFamily="34" charset="0"/>
              <a:buNone/>
              <a:defRPr sz="1600" b="0">
                <a:solidFill>
                  <a:schemeClr val="tx2"/>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sp>
        <p:nvSpPr>
          <p:cNvPr id="3" name="TextBox 2">
            <a:extLst>
              <a:ext uri="{FF2B5EF4-FFF2-40B4-BE49-F238E27FC236}">
                <a16:creationId xmlns:a16="http://schemas.microsoft.com/office/drawing/2014/main" id="{0C3923CF-EF45-D1B8-CFC3-740082A180A1}"/>
              </a:ext>
            </a:extLst>
          </p:cNvPr>
          <p:cNvSpPr txBox="1"/>
          <p:nvPr userDrawn="1"/>
        </p:nvSpPr>
        <p:spPr>
          <a:xfrm>
            <a:off x="3383840" y="6517575"/>
            <a:ext cx="5424320" cy="215444"/>
          </a:xfrm>
          <a:prstGeom prst="rect">
            <a:avLst/>
          </a:prstGeom>
          <a:noFill/>
        </p:spPr>
        <p:txBody>
          <a:bodyPr wrap="square" rtlCol="0">
            <a:spAutoFit/>
          </a:bodyPr>
          <a:lstStyle/>
          <a:p>
            <a:r>
              <a:rPr lang="en-GB" sz="800" b="0" i="0">
                <a:solidFill>
                  <a:schemeClr val="tx2"/>
                </a:solidFill>
                <a:effectLst/>
                <a:latin typeface="Arial" panose="020B0604020202020204" pitchFamily="34" charset="0"/>
                <a:cs typeface="Arial" panose="020B0604020202020204" pitchFamily="34" charset="0"/>
              </a:rPr>
              <a:t>Permission must be sought from </a:t>
            </a:r>
            <a:r>
              <a:rPr lang="en-GB" sz="800" b="0" i="0" err="1">
                <a:solidFill>
                  <a:schemeClr val="tx2"/>
                </a:solidFill>
                <a:effectLst/>
                <a:latin typeface="Arial" panose="020B0604020202020204" pitchFamily="34" charset="0"/>
                <a:cs typeface="Arial" panose="020B0604020202020204" pitchFamily="34" charset="0"/>
              </a:rPr>
              <a:t>Diaceutics</a:t>
            </a:r>
            <a:r>
              <a:rPr lang="en-GB" sz="800" b="0" i="0">
                <a:solidFill>
                  <a:schemeClr val="tx2"/>
                </a:solidFill>
                <a:effectLst/>
                <a:latin typeface="Arial" panose="020B0604020202020204" pitchFamily="34" charset="0"/>
                <a:cs typeface="Arial" panose="020B0604020202020204" pitchFamily="34" charset="0"/>
              </a:rPr>
              <a:t> if you wish to reproduce any part of this presentation</a:t>
            </a:r>
            <a:endParaRPr lang="en-US" sz="800">
              <a:solidFill>
                <a:schemeClr val="tx2"/>
              </a:solidFill>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F17BDA36-F077-365D-F24C-9FFE89DB9C52}"/>
              </a:ext>
            </a:extLst>
          </p:cNvPr>
          <p:cNvSpPr txBox="1"/>
          <p:nvPr userDrawn="1"/>
        </p:nvSpPr>
        <p:spPr>
          <a:xfrm>
            <a:off x="364902" y="6517575"/>
            <a:ext cx="6097978" cy="246221"/>
          </a:xfrm>
          <a:prstGeom prst="rect">
            <a:avLst/>
          </a:prstGeom>
          <a:noFill/>
        </p:spPr>
        <p:txBody>
          <a:bodyPr wrap="square">
            <a:spAutoFit/>
          </a:bodyPr>
          <a:lstStyle/>
          <a:p>
            <a:r>
              <a:rPr lang="en-GB" sz="1000" b="0" i="0" u="none" strike="noStrike">
                <a:solidFill>
                  <a:schemeClr val="tx2"/>
                </a:solidFill>
                <a:effectLst/>
                <a:latin typeface="Arial" panose="020B0604020202020204" pitchFamily="34" charset="0"/>
                <a:cs typeface="Arial" panose="020B0604020202020204" pitchFamily="34" charset="0"/>
              </a:rPr>
              <a:t>© copyright </a:t>
            </a:r>
            <a:r>
              <a:rPr lang="en-GB" sz="1000" b="0" i="0" u="none" strike="noStrike" err="1">
                <a:solidFill>
                  <a:schemeClr val="tx2"/>
                </a:solidFill>
                <a:effectLst/>
                <a:latin typeface="Arial" panose="020B0604020202020204" pitchFamily="34" charset="0"/>
                <a:cs typeface="Arial" panose="020B0604020202020204" pitchFamily="34" charset="0"/>
              </a:rPr>
              <a:t>Diaceutics</a:t>
            </a:r>
            <a:r>
              <a:rPr lang="en-GB" sz="1000" b="0" i="0" u="none" strike="noStrike">
                <a:solidFill>
                  <a:schemeClr val="tx2"/>
                </a:solidFill>
                <a:effectLst/>
                <a:latin typeface="Arial" panose="020B0604020202020204" pitchFamily="34" charset="0"/>
                <a:cs typeface="Arial" panose="020B0604020202020204" pitchFamily="34" charset="0"/>
              </a:rPr>
              <a:t> 2023</a:t>
            </a:r>
            <a:endParaRPr lang="en-GB" sz="1000">
              <a:solidFill>
                <a:schemeClr val="tx2"/>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43111766"/>
      </p:ext>
    </p:extLst>
  </p:cSld>
  <p:clrMapOvr>
    <a:overrideClrMapping bg1="dk1" tx1="lt1" bg2="dk2" tx2="lt2" accent1="accent1" accent2="accent2" accent3="accent3" accent4="accent4" accent5="accent5" accent6="accent6" hlink="hlink" folHlink="folHlink"/>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8" name="Rounded Rectangle 7">
            <a:extLst>
              <a:ext uri="{FF2B5EF4-FFF2-40B4-BE49-F238E27FC236}">
                <a16:creationId xmlns:a16="http://schemas.microsoft.com/office/drawing/2014/main" id="{BBFAA7D0-B835-8222-9974-AAAAA7D366BA}"/>
              </a:ext>
            </a:extLst>
          </p:cNvPr>
          <p:cNvSpPr/>
          <p:nvPr userDrawn="1"/>
        </p:nvSpPr>
        <p:spPr>
          <a:xfrm>
            <a:off x="8238662" y="1149879"/>
            <a:ext cx="2517732" cy="533201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a:extLst>
              <a:ext uri="{FF2B5EF4-FFF2-40B4-BE49-F238E27FC236}">
                <a16:creationId xmlns:a16="http://schemas.microsoft.com/office/drawing/2014/main" id="{3E68FD44-07B2-5BFE-8AC9-AC8C028B3047}"/>
              </a:ext>
            </a:extLst>
          </p:cNvPr>
          <p:cNvSpPr/>
          <p:nvPr userDrawn="1"/>
        </p:nvSpPr>
        <p:spPr>
          <a:xfrm>
            <a:off x="8710801" y="376109"/>
            <a:ext cx="1447332" cy="1447332"/>
          </a:xfrm>
          <a:prstGeom prst="ellips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ounded Rectangle 5">
            <a:extLst>
              <a:ext uri="{FF2B5EF4-FFF2-40B4-BE49-F238E27FC236}">
                <a16:creationId xmlns:a16="http://schemas.microsoft.com/office/drawing/2014/main" id="{854A17BE-E91F-2BB4-FCF1-F4C1D2E49A42}"/>
              </a:ext>
            </a:extLst>
          </p:cNvPr>
          <p:cNvSpPr/>
          <p:nvPr userDrawn="1"/>
        </p:nvSpPr>
        <p:spPr>
          <a:xfrm>
            <a:off x="5569812" y="1149879"/>
            <a:ext cx="2517732" cy="5332012"/>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a:extLst>
              <a:ext uri="{FF2B5EF4-FFF2-40B4-BE49-F238E27FC236}">
                <a16:creationId xmlns:a16="http://schemas.microsoft.com/office/drawing/2014/main" id="{8AA97AE5-0FDD-C697-14C2-D414771D4DCB}"/>
              </a:ext>
            </a:extLst>
          </p:cNvPr>
          <p:cNvSpPr/>
          <p:nvPr userDrawn="1"/>
        </p:nvSpPr>
        <p:spPr>
          <a:xfrm>
            <a:off x="6041951" y="376109"/>
            <a:ext cx="1447332" cy="1447332"/>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ounded Rectangle 3">
            <a:extLst>
              <a:ext uri="{FF2B5EF4-FFF2-40B4-BE49-F238E27FC236}">
                <a16:creationId xmlns:a16="http://schemas.microsoft.com/office/drawing/2014/main" id="{BA0851C7-E1D0-0740-9EFB-2A1080B15DE3}"/>
              </a:ext>
            </a:extLst>
          </p:cNvPr>
          <p:cNvSpPr/>
          <p:nvPr userDrawn="1"/>
        </p:nvSpPr>
        <p:spPr>
          <a:xfrm>
            <a:off x="2895701" y="1149879"/>
            <a:ext cx="2517732" cy="5332012"/>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Oval 4">
            <a:extLst>
              <a:ext uri="{FF2B5EF4-FFF2-40B4-BE49-F238E27FC236}">
                <a16:creationId xmlns:a16="http://schemas.microsoft.com/office/drawing/2014/main" id="{B1015070-4F87-B34B-72B2-A63EF97927F4}"/>
              </a:ext>
            </a:extLst>
          </p:cNvPr>
          <p:cNvSpPr/>
          <p:nvPr userDrawn="1"/>
        </p:nvSpPr>
        <p:spPr>
          <a:xfrm>
            <a:off x="3367840" y="376109"/>
            <a:ext cx="1447332" cy="1447332"/>
          </a:xfrm>
          <a:prstGeom prst="ellipse">
            <a:avLst/>
          </a:prstGeom>
          <a:solidFill>
            <a:schemeClr val="bg1"/>
          </a:solidFill>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ounded Rectangle 1">
            <a:extLst>
              <a:ext uri="{FF2B5EF4-FFF2-40B4-BE49-F238E27FC236}">
                <a16:creationId xmlns:a16="http://schemas.microsoft.com/office/drawing/2014/main" id="{AD5002CE-2B70-B753-6DE9-742D1A7946F4}"/>
              </a:ext>
            </a:extLst>
          </p:cNvPr>
          <p:cNvSpPr/>
          <p:nvPr userDrawn="1"/>
        </p:nvSpPr>
        <p:spPr>
          <a:xfrm>
            <a:off x="221590" y="1149879"/>
            <a:ext cx="2517732" cy="5332012"/>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Oval 2">
            <a:extLst>
              <a:ext uri="{FF2B5EF4-FFF2-40B4-BE49-F238E27FC236}">
                <a16:creationId xmlns:a16="http://schemas.microsoft.com/office/drawing/2014/main" id="{9285F405-9F1F-8AEB-C624-7B130FC6A75B}"/>
              </a:ext>
            </a:extLst>
          </p:cNvPr>
          <p:cNvSpPr/>
          <p:nvPr userDrawn="1"/>
        </p:nvSpPr>
        <p:spPr>
          <a:xfrm>
            <a:off x="693729" y="376109"/>
            <a:ext cx="1447332" cy="1447332"/>
          </a:xfrm>
          <a:prstGeom prst="ellipse">
            <a:avLst/>
          </a:prstGeom>
          <a:solidFill>
            <a:schemeClr val="bg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 Placeholder 9">
            <a:extLst>
              <a:ext uri="{FF2B5EF4-FFF2-40B4-BE49-F238E27FC236}">
                <a16:creationId xmlns:a16="http://schemas.microsoft.com/office/drawing/2014/main" id="{D9B5A067-0324-F18C-3456-2604FA33C8D5}"/>
              </a:ext>
            </a:extLst>
          </p:cNvPr>
          <p:cNvSpPr>
            <a:spLocks noGrp="1"/>
          </p:cNvSpPr>
          <p:nvPr>
            <p:ph type="body" sz="quarter" idx="16" hasCustomPrompt="1"/>
          </p:nvPr>
        </p:nvSpPr>
        <p:spPr>
          <a:xfrm>
            <a:off x="444137" y="2027726"/>
            <a:ext cx="2072641" cy="364956"/>
          </a:xfrm>
          <a:prstGeom prst="rect">
            <a:avLst/>
          </a:prstGeom>
        </p:spPr>
        <p:txBody>
          <a:bodyPr/>
          <a:lstStyle>
            <a:lvl1pPr marL="0" indent="0" algn="ctr">
              <a:buClr>
                <a:srgbClr val="283895"/>
              </a:buClr>
              <a:buFont typeface="Arial" panose="020B0604020202020204" pitchFamily="34" charset="0"/>
              <a:buNone/>
              <a:defRPr sz="1600" b="1">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Title</a:t>
            </a:r>
            <a:endParaRPr lang="en-US"/>
          </a:p>
        </p:txBody>
      </p:sp>
      <p:sp>
        <p:nvSpPr>
          <p:cNvPr id="12" name="Text Placeholder 9">
            <a:extLst>
              <a:ext uri="{FF2B5EF4-FFF2-40B4-BE49-F238E27FC236}">
                <a16:creationId xmlns:a16="http://schemas.microsoft.com/office/drawing/2014/main" id="{46943ABD-1DCC-D4B8-D22D-A51E7E69A386}"/>
              </a:ext>
            </a:extLst>
          </p:cNvPr>
          <p:cNvSpPr>
            <a:spLocks noGrp="1"/>
          </p:cNvSpPr>
          <p:nvPr>
            <p:ph type="body" sz="quarter" idx="17" hasCustomPrompt="1"/>
          </p:nvPr>
        </p:nvSpPr>
        <p:spPr>
          <a:xfrm>
            <a:off x="444136" y="2519759"/>
            <a:ext cx="2072641" cy="3611075"/>
          </a:xfrm>
          <a:prstGeom prst="rect">
            <a:avLst/>
          </a:prstGeom>
        </p:spPr>
        <p:txBody>
          <a:bodyPr/>
          <a:lstStyle>
            <a:lvl1pPr marL="0" indent="0" algn="ctr">
              <a:buClr>
                <a:srgbClr val="283895"/>
              </a:buClr>
              <a:buFont typeface="Arial" panose="020B0604020202020204" pitchFamily="34" charset="0"/>
              <a:buNone/>
              <a:defRPr sz="1600" b="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sp>
        <p:nvSpPr>
          <p:cNvPr id="13" name="Text Placeholder 9">
            <a:extLst>
              <a:ext uri="{FF2B5EF4-FFF2-40B4-BE49-F238E27FC236}">
                <a16:creationId xmlns:a16="http://schemas.microsoft.com/office/drawing/2014/main" id="{AB16C573-B8F8-4825-4D35-DD84E8319475}"/>
              </a:ext>
            </a:extLst>
          </p:cNvPr>
          <p:cNvSpPr>
            <a:spLocks noGrp="1"/>
          </p:cNvSpPr>
          <p:nvPr>
            <p:ph type="body" sz="quarter" idx="18" hasCustomPrompt="1"/>
          </p:nvPr>
        </p:nvSpPr>
        <p:spPr>
          <a:xfrm>
            <a:off x="3082834" y="2027726"/>
            <a:ext cx="2072641" cy="364956"/>
          </a:xfrm>
          <a:prstGeom prst="rect">
            <a:avLst/>
          </a:prstGeom>
        </p:spPr>
        <p:txBody>
          <a:bodyPr/>
          <a:lstStyle>
            <a:lvl1pPr marL="0" indent="0" algn="ctr">
              <a:buClr>
                <a:srgbClr val="283895"/>
              </a:buClr>
              <a:buFont typeface="Arial" panose="020B0604020202020204" pitchFamily="34" charset="0"/>
              <a:buNone/>
              <a:defRPr sz="1600" b="1">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Title</a:t>
            </a:r>
            <a:endParaRPr lang="en-US"/>
          </a:p>
        </p:txBody>
      </p:sp>
      <p:sp>
        <p:nvSpPr>
          <p:cNvPr id="14" name="Text Placeholder 9">
            <a:extLst>
              <a:ext uri="{FF2B5EF4-FFF2-40B4-BE49-F238E27FC236}">
                <a16:creationId xmlns:a16="http://schemas.microsoft.com/office/drawing/2014/main" id="{A5ED7083-7E33-E338-6634-79E56EE52CB2}"/>
              </a:ext>
            </a:extLst>
          </p:cNvPr>
          <p:cNvSpPr>
            <a:spLocks noGrp="1"/>
          </p:cNvSpPr>
          <p:nvPr>
            <p:ph type="body" sz="quarter" idx="19" hasCustomPrompt="1"/>
          </p:nvPr>
        </p:nvSpPr>
        <p:spPr>
          <a:xfrm>
            <a:off x="3082833" y="2519759"/>
            <a:ext cx="2072641" cy="3611075"/>
          </a:xfrm>
          <a:prstGeom prst="rect">
            <a:avLst/>
          </a:prstGeom>
        </p:spPr>
        <p:txBody>
          <a:bodyPr/>
          <a:lstStyle>
            <a:lvl1pPr marL="0" indent="0" algn="ctr">
              <a:buClr>
                <a:srgbClr val="283895"/>
              </a:buClr>
              <a:buFont typeface="Arial" panose="020B0604020202020204" pitchFamily="34" charset="0"/>
              <a:buNone/>
              <a:defRPr sz="1600" b="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sp>
        <p:nvSpPr>
          <p:cNvPr id="15" name="Text Placeholder 9">
            <a:extLst>
              <a:ext uri="{FF2B5EF4-FFF2-40B4-BE49-F238E27FC236}">
                <a16:creationId xmlns:a16="http://schemas.microsoft.com/office/drawing/2014/main" id="{323B9A98-C18D-A954-EBF3-8B1DAB8F4DC2}"/>
              </a:ext>
            </a:extLst>
          </p:cNvPr>
          <p:cNvSpPr>
            <a:spLocks noGrp="1"/>
          </p:cNvSpPr>
          <p:nvPr>
            <p:ph type="body" sz="quarter" idx="20" hasCustomPrompt="1"/>
          </p:nvPr>
        </p:nvSpPr>
        <p:spPr>
          <a:xfrm>
            <a:off x="5756367" y="2027726"/>
            <a:ext cx="2072641" cy="364956"/>
          </a:xfrm>
          <a:prstGeom prst="rect">
            <a:avLst/>
          </a:prstGeom>
        </p:spPr>
        <p:txBody>
          <a:bodyPr/>
          <a:lstStyle>
            <a:lvl1pPr marL="0" indent="0" algn="ctr">
              <a:buClr>
                <a:srgbClr val="283895"/>
              </a:buClr>
              <a:buFont typeface="Arial" panose="020B0604020202020204" pitchFamily="34" charset="0"/>
              <a:buNone/>
              <a:defRPr sz="1600" b="1">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Title</a:t>
            </a:r>
            <a:endParaRPr lang="en-US"/>
          </a:p>
        </p:txBody>
      </p:sp>
      <p:sp>
        <p:nvSpPr>
          <p:cNvPr id="16" name="Text Placeholder 9">
            <a:extLst>
              <a:ext uri="{FF2B5EF4-FFF2-40B4-BE49-F238E27FC236}">
                <a16:creationId xmlns:a16="http://schemas.microsoft.com/office/drawing/2014/main" id="{420FA95C-7F4D-94D3-2D0A-05A98F331C25}"/>
              </a:ext>
            </a:extLst>
          </p:cNvPr>
          <p:cNvSpPr>
            <a:spLocks noGrp="1"/>
          </p:cNvSpPr>
          <p:nvPr>
            <p:ph type="body" sz="quarter" idx="21" hasCustomPrompt="1"/>
          </p:nvPr>
        </p:nvSpPr>
        <p:spPr>
          <a:xfrm>
            <a:off x="5756366" y="2519759"/>
            <a:ext cx="2072641" cy="3611075"/>
          </a:xfrm>
          <a:prstGeom prst="rect">
            <a:avLst/>
          </a:prstGeom>
        </p:spPr>
        <p:txBody>
          <a:bodyPr/>
          <a:lstStyle>
            <a:lvl1pPr marL="0" indent="0" algn="ctr">
              <a:buClr>
                <a:srgbClr val="283895"/>
              </a:buClr>
              <a:buFont typeface="Arial" panose="020B0604020202020204" pitchFamily="34" charset="0"/>
              <a:buNone/>
              <a:defRPr sz="1600" b="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sp>
        <p:nvSpPr>
          <p:cNvPr id="17" name="Text Placeholder 9">
            <a:extLst>
              <a:ext uri="{FF2B5EF4-FFF2-40B4-BE49-F238E27FC236}">
                <a16:creationId xmlns:a16="http://schemas.microsoft.com/office/drawing/2014/main" id="{8251BE5C-CC58-9660-5142-41C6BF5B126D}"/>
              </a:ext>
            </a:extLst>
          </p:cNvPr>
          <p:cNvSpPr>
            <a:spLocks noGrp="1"/>
          </p:cNvSpPr>
          <p:nvPr>
            <p:ph type="body" sz="quarter" idx="22" hasCustomPrompt="1"/>
          </p:nvPr>
        </p:nvSpPr>
        <p:spPr>
          <a:xfrm>
            <a:off x="8429900" y="2027726"/>
            <a:ext cx="2072641" cy="364956"/>
          </a:xfrm>
          <a:prstGeom prst="rect">
            <a:avLst/>
          </a:prstGeom>
        </p:spPr>
        <p:txBody>
          <a:bodyPr/>
          <a:lstStyle>
            <a:lvl1pPr marL="0" indent="0" algn="ctr">
              <a:buClr>
                <a:srgbClr val="283895"/>
              </a:buClr>
              <a:buFont typeface="Arial" panose="020B0604020202020204" pitchFamily="34" charset="0"/>
              <a:buNone/>
              <a:defRPr sz="1600" b="1">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Title</a:t>
            </a:r>
            <a:endParaRPr lang="en-US"/>
          </a:p>
        </p:txBody>
      </p:sp>
      <p:sp>
        <p:nvSpPr>
          <p:cNvPr id="18" name="Text Placeholder 9">
            <a:extLst>
              <a:ext uri="{FF2B5EF4-FFF2-40B4-BE49-F238E27FC236}">
                <a16:creationId xmlns:a16="http://schemas.microsoft.com/office/drawing/2014/main" id="{68DEBC15-05A0-8EF5-BDF1-010D44186DDF}"/>
              </a:ext>
            </a:extLst>
          </p:cNvPr>
          <p:cNvSpPr>
            <a:spLocks noGrp="1"/>
          </p:cNvSpPr>
          <p:nvPr>
            <p:ph type="body" sz="quarter" idx="23" hasCustomPrompt="1"/>
          </p:nvPr>
        </p:nvSpPr>
        <p:spPr>
          <a:xfrm>
            <a:off x="8429899" y="2519759"/>
            <a:ext cx="2072641" cy="3611075"/>
          </a:xfrm>
          <a:prstGeom prst="rect">
            <a:avLst/>
          </a:prstGeom>
        </p:spPr>
        <p:txBody>
          <a:bodyPr/>
          <a:lstStyle>
            <a:lvl1pPr marL="0" indent="0" algn="ctr">
              <a:buClr>
                <a:srgbClr val="283895"/>
              </a:buClr>
              <a:buFont typeface="Arial" panose="020B0604020202020204" pitchFamily="34" charset="0"/>
              <a:buNone/>
              <a:defRPr sz="1600" b="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pic>
        <p:nvPicPr>
          <p:cNvPr id="20" name="Graphic 19">
            <a:extLst>
              <a:ext uri="{FF2B5EF4-FFF2-40B4-BE49-F238E27FC236}">
                <a16:creationId xmlns:a16="http://schemas.microsoft.com/office/drawing/2014/main" id="{ED3E924D-42D5-5C91-05CA-366A6463A7C4}"/>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94682" y="714640"/>
            <a:ext cx="845426" cy="845426"/>
          </a:xfrm>
          <a:prstGeom prst="rect">
            <a:avLst/>
          </a:prstGeom>
        </p:spPr>
      </p:pic>
      <p:pic>
        <p:nvPicPr>
          <p:cNvPr id="22" name="Graphic 21">
            <a:extLst>
              <a:ext uri="{FF2B5EF4-FFF2-40B4-BE49-F238E27FC236}">
                <a16:creationId xmlns:a16="http://schemas.microsoft.com/office/drawing/2014/main" id="{23117B54-8C5E-81C8-AF88-590BCDF734A9}"/>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3685930" y="679512"/>
            <a:ext cx="893080" cy="893080"/>
          </a:xfrm>
          <a:prstGeom prst="rect">
            <a:avLst/>
          </a:prstGeom>
        </p:spPr>
      </p:pic>
      <p:pic>
        <p:nvPicPr>
          <p:cNvPr id="24" name="Graphic 23">
            <a:extLst>
              <a:ext uri="{FF2B5EF4-FFF2-40B4-BE49-F238E27FC236}">
                <a16:creationId xmlns:a16="http://schemas.microsoft.com/office/drawing/2014/main" id="{5DCB3AEA-F775-6B75-B631-7DC5EF99E56C}"/>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9014423" y="669001"/>
            <a:ext cx="803384" cy="803384"/>
          </a:xfrm>
          <a:prstGeom prst="rect">
            <a:avLst/>
          </a:prstGeom>
        </p:spPr>
      </p:pic>
      <p:pic>
        <p:nvPicPr>
          <p:cNvPr id="26" name="Graphic 25">
            <a:extLst>
              <a:ext uri="{FF2B5EF4-FFF2-40B4-BE49-F238E27FC236}">
                <a16:creationId xmlns:a16="http://schemas.microsoft.com/office/drawing/2014/main" id="{A3CF2C4B-D822-DD8B-FC06-8A949E18F39B}"/>
              </a:ext>
            </a:extLst>
          </p:cNvPr>
          <p:cNvPicPr>
            <a:picLocks noChangeAspect="1"/>
          </p:cNvPicPr>
          <p:nvPr userDrawn="1"/>
        </p:nvPicPr>
        <p:blipFill>
          <a:blip r:embed="rId8">
            <a:extLst>
              <a:ext uri="{96DAC541-7B7A-43D3-8B79-37D633B846F1}">
                <asvg:svgBlip xmlns:asvg="http://schemas.microsoft.com/office/drawing/2016/SVG/main" r:embed="rId9"/>
              </a:ext>
            </a:extLst>
          </a:blip>
          <a:stretch>
            <a:fillRect/>
          </a:stretch>
        </p:blipFill>
        <p:spPr>
          <a:xfrm>
            <a:off x="6382058" y="727166"/>
            <a:ext cx="745219" cy="745219"/>
          </a:xfrm>
          <a:prstGeom prst="rect">
            <a:avLst/>
          </a:prstGeom>
        </p:spPr>
      </p:pic>
      <p:sp>
        <p:nvSpPr>
          <p:cNvPr id="10" name="TextBox 9">
            <a:extLst>
              <a:ext uri="{FF2B5EF4-FFF2-40B4-BE49-F238E27FC236}">
                <a16:creationId xmlns:a16="http://schemas.microsoft.com/office/drawing/2014/main" id="{B1FFD789-B161-EAD9-3A43-358D5A86CAA3}"/>
              </a:ext>
            </a:extLst>
          </p:cNvPr>
          <p:cNvSpPr txBox="1"/>
          <p:nvPr userDrawn="1"/>
        </p:nvSpPr>
        <p:spPr>
          <a:xfrm>
            <a:off x="3383840" y="6517575"/>
            <a:ext cx="5424320" cy="215444"/>
          </a:xfrm>
          <a:prstGeom prst="rect">
            <a:avLst/>
          </a:prstGeom>
          <a:noFill/>
        </p:spPr>
        <p:txBody>
          <a:bodyPr wrap="square" rtlCol="0">
            <a:spAutoFit/>
          </a:bodyPr>
          <a:lstStyle/>
          <a:p>
            <a:r>
              <a:rPr lang="en-GB" sz="800" b="0" i="0">
                <a:solidFill>
                  <a:schemeClr val="bg1">
                    <a:lumMod val="85000"/>
                  </a:schemeClr>
                </a:solidFill>
                <a:effectLst/>
                <a:latin typeface="Arial" panose="020B0604020202020204" pitchFamily="34" charset="0"/>
                <a:cs typeface="Arial" panose="020B0604020202020204" pitchFamily="34" charset="0"/>
              </a:rPr>
              <a:t>Permission must be sought from </a:t>
            </a:r>
            <a:r>
              <a:rPr lang="en-GB" sz="800" b="0" i="0" err="1">
                <a:solidFill>
                  <a:schemeClr val="bg1">
                    <a:lumMod val="85000"/>
                  </a:schemeClr>
                </a:solidFill>
                <a:effectLst/>
                <a:latin typeface="Arial" panose="020B0604020202020204" pitchFamily="34" charset="0"/>
                <a:cs typeface="Arial" panose="020B0604020202020204" pitchFamily="34" charset="0"/>
              </a:rPr>
              <a:t>Diaceutics</a:t>
            </a:r>
            <a:r>
              <a:rPr lang="en-GB" sz="800" b="0" i="0">
                <a:solidFill>
                  <a:schemeClr val="bg1">
                    <a:lumMod val="85000"/>
                  </a:schemeClr>
                </a:solidFill>
                <a:effectLst/>
                <a:latin typeface="Arial" panose="020B0604020202020204" pitchFamily="34" charset="0"/>
                <a:cs typeface="Arial" panose="020B0604020202020204" pitchFamily="34" charset="0"/>
              </a:rPr>
              <a:t> if you wish to reproduce any part of this presentation</a:t>
            </a:r>
            <a:endParaRPr lang="en-US" sz="800">
              <a:solidFill>
                <a:schemeClr val="bg1">
                  <a:lumMod val="85000"/>
                </a:schemeClr>
              </a:solidFill>
              <a:latin typeface="Arial" panose="020B0604020202020204" pitchFamily="34" charset="0"/>
              <a:cs typeface="Arial" panose="020B0604020202020204" pitchFamily="34" charset="0"/>
            </a:endParaRPr>
          </a:p>
        </p:txBody>
      </p:sp>
      <p:sp>
        <p:nvSpPr>
          <p:cNvPr id="21" name="TextBox 20">
            <a:extLst>
              <a:ext uri="{FF2B5EF4-FFF2-40B4-BE49-F238E27FC236}">
                <a16:creationId xmlns:a16="http://schemas.microsoft.com/office/drawing/2014/main" id="{1076F902-E673-FC9D-860B-21DF76DB4116}"/>
              </a:ext>
            </a:extLst>
          </p:cNvPr>
          <p:cNvSpPr txBox="1"/>
          <p:nvPr userDrawn="1"/>
        </p:nvSpPr>
        <p:spPr>
          <a:xfrm>
            <a:off x="364902" y="6517575"/>
            <a:ext cx="6097978" cy="246221"/>
          </a:xfrm>
          <a:prstGeom prst="rect">
            <a:avLst/>
          </a:prstGeom>
          <a:noFill/>
        </p:spPr>
        <p:txBody>
          <a:bodyPr wrap="square">
            <a:spAutoFit/>
          </a:bodyPr>
          <a:lstStyle/>
          <a:p>
            <a:r>
              <a:rPr lang="en-GB" sz="1000" b="0" i="0" u="none" strike="noStrike">
                <a:solidFill>
                  <a:schemeClr val="bg1">
                    <a:lumMod val="85000"/>
                  </a:schemeClr>
                </a:solidFill>
                <a:effectLst/>
                <a:latin typeface="Arial" panose="020B0604020202020204" pitchFamily="34" charset="0"/>
                <a:cs typeface="Arial" panose="020B0604020202020204" pitchFamily="34" charset="0"/>
              </a:rPr>
              <a:t>© copyright </a:t>
            </a:r>
            <a:r>
              <a:rPr lang="en-GB" sz="1000" b="0" i="0" u="none" strike="noStrike" err="1">
                <a:solidFill>
                  <a:schemeClr val="bg1">
                    <a:lumMod val="85000"/>
                  </a:schemeClr>
                </a:solidFill>
                <a:effectLst/>
                <a:latin typeface="Arial" panose="020B0604020202020204" pitchFamily="34" charset="0"/>
                <a:cs typeface="Arial" panose="020B0604020202020204" pitchFamily="34" charset="0"/>
              </a:rPr>
              <a:t>Diaceutics</a:t>
            </a:r>
            <a:r>
              <a:rPr lang="en-GB" sz="1000" b="0" i="0" u="none" strike="noStrike">
                <a:solidFill>
                  <a:schemeClr val="bg1">
                    <a:lumMod val="85000"/>
                  </a:schemeClr>
                </a:solidFill>
                <a:effectLst/>
                <a:latin typeface="Arial" panose="020B0604020202020204" pitchFamily="34" charset="0"/>
                <a:cs typeface="Arial" panose="020B0604020202020204" pitchFamily="34" charset="0"/>
              </a:rPr>
              <a:t> 2023</a:t>
            </a:r>
            <a:endParaRPr lang="en-GB" sz="1000">
              <a:solidFill>
                <a:schemeClr val="bg1">
                  <a:lumMod val="85000"/>
                </a:schemeClr>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3190752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3_Picture with Caption">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53A09C6B-FEF5-521B-B780-377942F7819A}"/>
              </a:ext>
            </a:extLst>
          </p:cNvPr>
          <p:cNvSpPr/>
          <p:nvPr userDrawn="1"/>
        </p:nvSpPr>
        <p:spPr>
          <a:xfrm>
            <a:off x="5979519" y="642511"/>
            <a:ext cx="3281819" cy="3281819"/>
          </a:xfrm>
          <a:prstGeom prst="ellipse">
            <a:avLst/>
          </a:prstGeom>
          <a:solidFill>
            <a:schemeClr val="accent3">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Oval 2">
            <a:extLst>
              <a:ext uri="{FF2B5EF4-FFF2-40B4-BE49-F238E27FC236}">
                <a16:creationId xmlns:a16="http://schemas.microsoft.com/office/drawing/2014/main" id="{F97560F3-9B31-A88D-37F2-609A3651A9EC}"/>
              </a:ext>
            </a:extLst>
          </p:cNvPr>
          <p:cNvSpPr/>
          <p:nvPr userDrawn="1"/>
        </p:nvSpPr>
        <p:spPr>
          <a:xfrm>
            <a:off x="4442564" y="2883490"/>
            <a:ext cx="3281819" cy="3281819"/>
          </a:xfrm>
          <a:prstGeom prst="ellipse">
            <a:avLst/>
          </a:prstGeom>
          <a:solidFill>
            <a:schemeClr val="tx2">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Oval 3">
            <a:extLst>
              <a:ext uri="{FF2B5EF4-FFF2-40B4-BE49-F238E27FC236}">
                <a16:creationId xmlns:a16="http://schemas.microsoft.com/office/drawing/2014/main" id="{92AEBEAF-6C08-73AD-37E2-E7D88AC670E4}"/>
              </a:ext>
            </a:extLst>
          </p:cNvPr>
          <p:cNvSpPr/>
          <p:nvPr userDrawn="1"/>
        </p:nvSpPr>
        <p:spPr>
          <a:xfrm>
            <a:off x="7371996" y="2883490"/>
            <a:ext cx="3281819" cy="3281819"/>
          </a:xfrm>
          <a:prstGeom prst="ellipse">
            <a:avLst/>
          </a:prstGeom>
          <a:solidFill>
            <a:schemeClr val="tx1">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 Placeholder 9">
            <a:extLst>
              <a:ext uri="{FF2B5EF4-FFF2-40B4-BE49-F238E27FC236}">
                <a16:creationId xmlns:a16="http://schemas.microsoft.com/office/drawing/2014/main" id="{4C168868-09DE-36C4-4BB0-6721D8492DA0}"/>
              </a:ext>
            </a:extLst>
          </p:cNvPr>
          <p:cNvSpPr>
            <a:spLocks noGrp="1"/>
          </p:cNvSpPr>
          <p:nvPr>
            <p:ph type="body" sz="quarter" idx="14" hasCustomPrompt="1"/>
          </p:nvPr>
        </p:nvSpPr>
        <p:spPr>
          <a:xfrm>
            <a:off x="492033" y="500516"/>
            <a:ext cx="5037909" cy="779643"/>
          </a:xfrm>
          <a:prstGeom prst="rect">
            <a:avLst/>
          </a:prstGeom>
        </p:spPr>
        <p:txBody>
          <a:bodyPr/>
          <a:lstStyle>
            <a:lvl1pPr marL="0" indent="0" algn="l">
              <a:buNone/>
              <a:defRPr sz="3600" b="1">
                <a:solidFill>
                  <a:schemeClr val="tx2"/>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Title</a:t>
            </a:r>
            <a:endParaRPr lang="en-US"/>
          </a:p>
        </p:txBody>
      </p:sp>
      <p:sp>
        <p:nvSpPr>
          <p:cNvPr id="11" name="Text Placeholder 9">
            <a:extLst>
              <a:ext uri="{FF2B5EF4-FFF2-40B4-BE49-F238E27FC236}">
                <a16:creationId xmlns:a16="http://schemas.microsoft.com/office/drawing/2014/main" id="{2C8F3960-16BF-70B8-1C54-5B77FC13D8DC}"/>
              </a:ext>
            </a:extLst>
          </p:cNvPr>
          <p:cNvSpPr>
            <a:spLocks noGrp="1"/>
          </p:cNvSpPr>
          <p:nvPr>
            <p:ph type="body" sz="quarter" idx="18" hasCustomPrompt="1"/>
          </p:nvPr>
        </p:nvSpPr>
        <p:spPr>
          <a:xfrm>
            <a:off x="4912535" y="3764670"/>
            <a:ext cx="1820092" cy="369424"/>
          </a:xfrm>
          <a:prstGeom prst="rect">
            <a:avLst/>
          </a:prstGeom>
        </p:spPr>
        <p:txBody>
          <a:bodyPr/>
          <a:lstStyle>
            <a:lvl1pPr marL="0" indent="0" algn="l">
              <a:buClr>
                <a:srgbClr val="283895"/>
              </a:buClr>
              <a:buFont typeface="Arial" panose="020B0604020202020204" pitchFamily="34" charset="0"/>
              <a:buNone/>
              <a:defRPr sz="1600">
                <a:solidFill>
                  <a:srgbClr val="0B1B47"/>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sp>
        <p:nvSpPr>
          <p:cNvPr id="12" name="Text Placeholder 9">
            <a:extLst>
              <a:ext uri="{FF2B5EF4-FFF2-40B4-BE49-F238E27FC236}">
                <a16:creationId xmlns:a16="http://schemas.microsoft.com/office/drawing/2014/main" id="{77947347-EC06-AD05-78E6-1C98355EEB77}"/>
              </a:ext>
            </a:extLst>
          </p:cNvPr>
          <p:cNvSpPr>
            <a:spLocks noGrp="1"/>
          </p:cNvSpPr>
          <p:nvPr>
            <p:ph type="body" sz="quarter" idx="19" hasCustomPrompt="1"/>
          </p:nvPr>
        </p:nvSpPr>
        <p:spPr>
          <a:xfrm>
            <a:off x="8458126" y="3764670"/>
            <a:ext cx="1820092" cy="369424"/>
          </a:xfrm>
          <a:prstGeom prst="rect">
            <a:avLst/>
          </a:prstGeom>
        </p:spPr>
        <p:txBody>
          <a:bodyPr/>
          <a:lstStyle>
            <a:lvl1pPr marL="0" indent="0" algn="l">
              <a:buClr>
                <a:srgbClr val="283895"/>
              </a:buClr>
              <a:buFont typeface="Arial" panose="020B0604020202020204" pitchFamily="34" charset="0"/>
              <a:buNone/>
              <a:defRPr sz="1600">
                <a:solidFill>
                  <a:srgbClr val="0B1B47"/>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sp>
        <p:nvSpPr>
          <p:cNvPr id="13" name="Text Placeholder 9">
            <a:extLst>
              <a:ext uri="{FF2B5EF4-FFF2-40B4-BE49-F238E27FC236}">
                <a16:creationId xmlns:a16="http://schemas.microsoft.com/office/drawing/2014/main" id="{66763C8E-687D-7485-CB14-3674BE42B837}"/>
              </a:ext>
            </a:extLst>
          </p:cNvPr>
          <p:cNvSpPr>
            <a:spLocks noGrp="1"/>
          </p:cNvSpPr>
          <p:nvPr>
            <p:ph type="body" sz="quarter" idx="20" hasCustomPrompt="1"/>
          </p:nvPr>
        </p:nvSpPr>
        <p:spPr>
          <a:xfrm>
            <a:off x="6638034" y="1280159"/>
            <a:ext cx="1820092" cy="369424"/>
          </a:xfrm>
          <a:prstGeom prst="rect">
            <a:avLst/>
          </a:prstGeom>
        </p:spPr>
        <p:txBody>
          <a:bodyPr/>
          <a:lstStyle>
            <a:lvl1pPr marL="0" indent="0" algn="ctr">
              <a:buClr>
                <a:srgbClr val="283895"/>
              </a:buClr>
              <a:buFont typeface="Arial" panose="020B0604020202020204" pitchFamily="34" charset="0"/>
              <a:buNone/>
              <a:defRPr sz="1600">
                <a:solidFill>
                  <a:srgbClr val="0B1B47"/>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sp>
        <p:nvSpPr>
          <p:cNvPr id="14" name="Text Placeholder 9">
            <a:extLst>
              <a:ext uri="{FF2B5EF4-FFF2-40B4-BE49-F238E27FC236}">
                <a16:creationId xmlns:a16="http://schemas.microsoft.com/office/drawing/2014/main" id="{A8D59E57-CD17-48CC-63DD-AED4628BBD53}"/>
              </a:ext>
            </a:extLst>
          </p:cNvPr>
          <p:cNvSpPr>
            <a:spLocks noGrp="1"/>
          </p:cNvSpPr>
          <p:nvPr>
            <p:ph type="body" sz="quarter" idx="15" hasCustomPrompt="1"/>
          </p:nvPr>
        </p:nvSpPr>
        <p:spPr>
          <a:xfrm>
            <a:off x="492034" y="1690380"/>
            <a:ext cx="3435532" cy="779643"/>
          </a:xfrm>
          <a:prstGeom prst="rect">
            <a:avLst/>
          </a:prstGeom>
        </p:spPr>
        <p:txBody>
          <a:bodyPr/>
          <a:lstStyle>
            <a:lvl1pPr marL="342900" indent="-342900" algn="l">
              <a:buClr>
                <a:srgbClr val="283895"/>
              </a:buClr>
              <a:buFont typeface="Arial" panose="020B0604020202020204" pitchFamily="34" charset="0"/>
              <a:buChar char="•"/>
              <a:defRPr sz="1600">
                <a:solidFill>
                  <a:srgbClr val="0B1B47"/>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sp>
        <p:nvSpPr>
          <p:cNvPr id="15" name="Text Placeholder 9">
            <a:extLst>
              <a:ext uri="{FF2B5EF4-FFF2-40B4-BE49-F238E27FC236}">
                <a16:creationId xmlns:a16="http://schemas.microsoft.com/office/drawing/2014/main" id="{D1A7C5E7-1FF7-7962-68EA-FD360A3D2253}"/>
              </a:ext>
            </a:extLst>
          </p:cNvPr>
          <p:cNvSpPr>
            <a:spLocks noGrp="1"/>
          </p:cNvSpPr>
          <p:nvPr>
            <p:ph type="body" sz="quarter" idx="16" hasCustomPrompt="1"/>
          </p:nvPr>
        </p:nvSpPr>
        <p:spPr>
          <a:xfrm>
            <a:off x="492033" y="3082645"/>
            <a:ext cx="3435532" cy="779643"/>
          </a:xfrm>
          <a:prstGeom prst="rect">
            <a:avLst/>
          </a:prstGeom>
        </p:spPr>
        <p:txBody>
          <a:bodyPr/>
          <a:lstStyle>
            <a:lvl1pPr marL="342900" indent="-342900" algn="l">
              <a:buClr>
                <a:srgbClr val="283895"/>
              </a:buClr>
              <a:buFont typeface="Arial" panose="020B0604020202020204" pitchFamily="34" charset="0"/>
              <a:buChar char="•"/>
              <a:defRPr sz="1600">
                <a:solidFill>
                  <a:srgbClr val="0B1B47"/>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a:t>
            </a:r>
            <a:endParaRPr lang="en-US"/>
          </a:p>
        </p:txBody>
      </p:sp>
      <p:sp>
        <p:nvSpPr>
          <p:cNvPr id="16" name="Text Placeholder 9">
            <a:extLst>
              <a:ext uri="{FF2B5EF4-FFF2-40B4-BE49-F238E27FC236}">
                <a16:creationId xmlns:a16="http://schemas.microsoft.com/office/drawing/2014/main" id="{734E8FEB-3046-FC27-A79C-7C0F6C8C1441}"/>
              </a:ext>
            </a:extLst>
          </p:cNvPr>
          <p:cNvSpPr>
            <a:spLocks noGrp="1"/>
          </p:cNvSpPr>
          <p:nvPr>
            <p:ph type="body" sz="quarter" idx="17" hasCustomPrompt="1"/>
          </p:nvPr>
        </p:nvSpPr>
        <p:spPr>
          <a:xfrm>
            <a:off x="492034" y="4618714"/>
            <a:ext cx="3435532" cy="779643"/>
          </a:xfrm>
          <a:prstGeom prst="rect">
            <a:avLst/>
          </a:prstGeom>
        </p:spPr>
        <p:txBody>
          <a:bodyPr/>
          <a:lstStyle>
            <a:lvl1pPr marL="342900" indent="-342900" algn="l">
              <a:buClr>
                <a:srgbClr val="283895"/>
              </a:buClr>
              <a:buFont typeface="Arial" panose="020B0604020202020204" pitchFamily="34" charset="0"/>
              <a:buChar char="•"/>
              <a:defRPr sz="1600">
                <a:solidFill>
                  <a:srgbClr val="0B1B47"/>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sp>
        <p:nvSpPr>
          <p:cNvPr id="6" name="TextBox 5">
            <a:extLst>
              <a:ext uri="{FF2B5EF4-FFF2-40B4-BE49-F238E27FC236}">
                <a16:creationId xmlns:a16="http://schemas.microsoft.com/office/drawing/2014/main" id="{A122B355-69B0-1707-69B3-E50B8A9AE26E}"/>
              </a:ext>
            </a:extLst>
          </p:cNvPr>
          <p:cNvSpPr txBox="1"/>
          <p:nvPr userDrawn="1"/>
        </p:nvSpPr>
        <p:spPr>
          <a:xfrm>
            <a:off x="3383840" y="6517575"/>
            <a:ext cx="5424320" cy="215444"/>
          </a:xfrm>
          <a:prstGeom prst="rect">
            <a:avLst/>
          </a:prstGeom>
          <a:noFill/>
        </p:spPr>
        <p:txBody>
          <a:bodyPr wrap="square" rtlCol="0">
            <a:spAutoFit/>
          </a:bodyPr>
          <a:lstStyle/>
          <a:p>
            <a:r>
              <a:rPr lang="en-GB" sz="800" b="0" i="0">
                <a:solidFill>
                  <a:schemeClr val="bg1">
                    <a:lumMod val="85000"/>
                  </a:schemeClr>
                </a:solidFill>
                <a:effectLst/>
                <a:latin typeface="Arial" panose="020B0604020202020204" pitchFamily="34" charset="0"/>
                <a:cs typeface="Arial" panose="020B0604020202020204" pitchFamily="34" charset="0"/>
              </a:rPr>
              <a:t>Permission must be sought from </a:t>
            </a:r>
            <a:r>
              <a:rPr lang="en-GB" sz="800" b="0" i="0" err="1">
                <a:solidFill>
                  <a:schemeClr val="bg1">
                    <a:lumMod val="85000"/>
                  </a:schemeClr>
                </a:solidFill>
                <a:effectLst/>
                <a:latin typeface="Arial" panose="020B0604020202020204" pitchFamily="34" charset="0"/>
                <a:cs typeface="Arial" panose="020B0604020202020204" pitchFamily="34" charset="0"/>
              </a:rPr>
              <a:t>Diaceutics</a:t>
            </a:r>
            <a:r>
              <a:rPr lang="en-GB" sz="800" b="0" i="0">
                <a:solidFill>
                  <a:schemeClr val="bg1">
                    <a:lumMod val="85000"/>
                  </a:schemeClr>
                </a:solidFill>
                <a:effectLst/>
                <a:latin typeface="Arial" panose="020B0604020202020204" pitchFamily="34" charset="0"/>
                <a:cs typeface="Arial" panose="020B0604020202020204" pitchFamily="34" charset="0"/>
              </a:rPr>
              <a:t> if you wish to reproduce any part of this presentation</a:t>
            </a:r>
            <a:endParaRPr lang="en-US" sz="800">
              <a:solidFill>
                <a:schemeClr val="bg1">
                  <a:lumMod val="85000"/>
                </a:schemeClr>
              </a:solidFill>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D1AF96FD-8D44-C5A3-6D4A-74AF93685C31}"/>
              </a:ext>
            </a:extLst>
          </p:cNvPr>
          <p:cNvSpPr txBox="1"/>
          <p:nvPr userDrawn="1"/>
        </p:nvSpPr>
        <p:spPr>
          <a:xfrm>
            <a:off x="364902" y="6517575"/>
            <a:ext cx="6097978" cy="246221"/>
          </a:xfrm>
          <a:prstGeom prst="rect">
            <a:avLst/>
          </a:prstGeom>
          <a:noFill/>
        </p:spPr>
        <p:txBody>
          <a:bodyPr wrap="square">
            <a:spAutoFit/>
          </a:bodyPr>
          <a:lstStyle/>
          <a:p>
            <a:r>
              <a:rPr lang="en-GB" sz="1000" b="0" i="0" u="none" strike="noStrike">
                <a:solidFill>
                  <a:schemeClr val="bg1">
                    <a:lumMod val="85000"/>
                  </a:schemeClr>
                </a:solidFill>
                <a:effectLst/>
                <a:latin typeface="Arial" panose="020B0604020202020204" pitchFamily="34" charset="0"/>
                <a:cs typeface="Arial" panose="020B0604020202020204" pitchFamily="34" charset="0"/>
              </a:rPr>
              <a:t>© copyright </a:t>
            </a:r>
            <a:r>
              <a:rPr lang="en-GB" sz="1000" b="0" i="0" u="none" strike="noStrike" err="1">
                <a:solidFill>
                  <a:schemeClr val="bg1">
                    <a:lumMod val="85000"/>
                  </a:schemeClr>
                </a:solidFill>
                <a:effectLst/>
                <a:latin typeface="Arial" panose="020B0604020202020204" pitchFamily="34" charset="0"/>
                <a:cs typeface="Arial" panose="020B0604020202020204" pitchFamily="34" charset="0"/>
              </a:rPr>
              <a:t>Diaceutics</a:t>
            </a:r>
            <a:r>
              <a:rPr lang="en-GB" sz="1000" b="0" i="0" u="none" strike="noStrike">
                <a:solidFill>
                  <a:schemeClr val="bg1">
                    <a:lumMod val="85000"/>
                  </a:schemeClr>
                </a:solidFill>
                <a:effectLst/>
                <a:latin typeface="Arial" panose="020B0604020202020204" pitchFamily="34" charset="0"/>
                <a:cs typeface="Arial" panose="020B0604020202020204" pitchFamily="34" charset="0"/>
              </a:rPr>
              <a:t> 2023</a:t>
            </a:r>
            <a:endParaRPr lang="en-GB" sz="1000">
              <a:solidFill>
                <a:schemeClr val="bg1">
                  <a:lumMod val="85000"/>
                </a:schemeClr>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1276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pic>
        <p:nvPicPr>
          <p:cNvPr id="4" name="Picture 3" descr="Icon&#10;&#10;Description automatically generated">
            <a:extLst>
              <a:ext uri="{FF2B5EF4-FFF2-40B4-BE49-F238E27FC236}">
                <a16:creationId xmlns:a16="http://schemas.microsoft.com/office/drawing/2014/main" id="{20316978-0A12-C220-21A4-A5CC7CA44352}"/>
              </a:ext>
            </a:extLst>
          </p:cNvPr>
          <p:cNvPicPr>
            <a:picLocks noChangeAspect="1"/>
          </p:cNvPicPr>
          <p:nvPr userDrawn="1"/>
        </p:nvPicPr>
        <p:blipFill rotWithShape="1">
          <a:blip r:embed="rId2"/>
          <a:srcRect l="957" t="16239" r="9038" b="9725"/>
          <a:stretch/>
        </p:blipFill>
        <p:spPr>
          <a:xfrm>
            <a:off x="116706" y="1610803"/>
            <a:ext cx="10973325" cy="5077325"/>
          </a:xfrm>
          <a:prstGeom prst="rect">
            <a:avLst/>
          </a:prstGeom>
        </p:spPr>
      </p:pic>
      <p:sp>
        <p:nvSpPr>
          <p:cNvPr id="7" name="Text Placeholder 9">
            <a:extLst>
              <a:ext uri="{FF2B5EF4-FFF2-40B4-BE49-F238E27FC236}">
                <a16:creationId xmlns:a16="http://schemas.microsoft.com/office/drawing/2014/main" id="{15B520BA-9524-5726-2EE4-204A4D764366}"/>
              </a:ext>
            </a:extLst>
          </p:cNvPr>
          <p:cNvSpPr>
            <a:spLocks noGrp="1"/>
          </p:cNvSpPr>
          <p:nvPr>
            <p:ph type="body" sz="quarter" idx="14" hasCustomPrompt="1"/>
          </p:nvPr>
        </p:nvSpPr>
        <p:spPr>
          <a:xfrm>
            <a:off x="492033" y="500516"/>
            <a:ext cx="5037909" cy="779643"/>
          </a:xfrm>
          <a:prstGeom prst="rect">
            <a:avLst/>
          </a:prstGeom>
        </p:spPr>
        <p:txBody>
          <a:bodyPr/>
          <a:lstStyle>
            <a:lvl1pPr marL="0" indent="0" algn="l">
              <a:buNone/>
              <a:defRPr sz="3600" b="1">
                <a:solidFill>
                  <a:schemeClr val="tx2"/>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Title</a:t>
            </a:r>
            <a:endParaRPr lang="en-US"/>
          </a:p>
        </p:txBody>
      </p:sp>
      <p:sp>
        <p:nvSpPr>
          <p:cNvPr id="10" name="Text Placeholder 9">
            <a:extLst>
              <a:ext uri="{FF2B5EF4-FFF2-40B4-BE49-F238E27FC236}">
                <a16:creationId xmlns:a16="http://schemas.microsoft.com/office/drawing/2014/main" id="{0AE6323A-6F52-3235-4144-399432CE6063}"/>
              </a:ext>
            </a:extLst>
          </p:cNvPr>
          <p:cNvSpPr>
            <a:spLocks noGrp="1"/>
          </p:cNvSpPr>
          <p:nvPr>
            <p:ph type="body" sz="quarter" idx="15" hasCustomPrompt="1"/>
          </p:nvPr>
        </p:nvSpPr>
        <p:spPr>
          <a:xfrm>
            <a:off x="1191197" y="1817364"/>
            <a:ext cx="1841863" cy="970202"/>
          </a:xfrm>
          <a:prstGeom prst="rect">
            <a:avLst/>
          </a:prstGeom>
        </p:spPr>
        <p:txBody>
          <a:bodyPr/>
          <a:lstStyle>
            <a:lvl1pPr marL="0" indent="0" algn="l">
              <a:buClr>
                <a:srgbClr val="283895"/>
              </a:buClr>
              <a:buFont typeface="Arial" panose="020B0604020202020204" pitchFamily="34" charset="0"/>
              <a:buNone/>
              <a:defRPr sz="1600">
                <a:solidFill>
                  <a:srgbClr val="0B1B47"/>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sp>
        <p:nvSpPr>
          <p:cNvPr id="11" name="Text Placeholder 9">
            <a:extLst>
              <a:ext uri="{FF2B5EF4-FFF2-40B4-BE49-F238E27FC236}">
                <a16:creationId xmlns:a16="http://schemas.microsoft.com/office/drawing/2014/main" id="{7F21E5C0-0098-B346-F0E7-FB602E283B3F}"/>
              </a:ext>
            </a:extLst>
          </p:cNvPr>
          <p:cNvSpPr>
            <a:spLocks noGrp="1"/>
          </p:cNvSpPr>
          <p:nvPr>
            <p:ph type="body" sz="quarter" idx="16" hasCustomPrompt="1"/>
          </p:nvPr>
        </p:nvSpPr>
        <p:spPr>
          <a:xfrm>
            <a:off x="2934789" y="5152376"/>
            <a:ext cx="1841863" cy="970202"/>
          </a:xfrm>
          <a:prstGeom prst="rect">
            <a:avLst/>
          </a:prstGeom>
        </p:spPr>
        <p:txBody>
          <a:bodyPr/>
          <a:lstStyle>
            <a:lvl1pPr marL="0" indent="0" algn="l">
              <a:buClr>
                <a:srgbClr val="283895"/>
              </a:buClr>
              <a:buFont typeface="Arial" panose="020B0604020202020204" pitchFamily="34" charset="0"/>
              <a:buNone/>
              <a:defRPr sz="1600">
                <a:solidFill>
                  <a:srgbClr val="0B1B47"/>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sp>
        <p:nvSpPr>
          <p:cNvPr id="12" name="Text Placeholder 9">
            <a:extLst>
              <a:ext uri="{FF2B5EF4-FFF2-40B4-BE49-F238E27FC236}">
                <a16:creationId xmlns:a16="http://schemas.microsoft.com/office/drawing/2014/main" id="{DBCADA48-35FB-0B2B-808F-6C1F8707F546}"/>
              </a:ext>
            </a:extLst>
          </p:cNvPr>
          <p:cNvSpPr>
            <a:spLocks noGrp="1"/>
          </p:cNvSpPr>
          <p:nvPr>
            <p:ph type="body" sz="quarter" idx="17" hasCustomPrompt="1"/>
          </p:nvPr>
        </p:nvSpPr>
        <p:spPr>
          <a:xfrm>
            <a:off x="4606832" y="1843543"/>
            <a:ext cx="1841863" cy="970202"/>
          </a:xfrm>
          <a:prstGeom prst="rect">
            <a:avLst/>
          </a:prstGeom>
        </p:spPr>
        <p:txBody>
          <a:bodyPr/>
          <a:lstStyle>
            <a:lvl1pPr marL="0" indent="0" algn="l">
              <a:buClr>
                <a:srgbClr val="283895"/>
              </a:buClr>
              <a:buFont typeface="Arial" panose="020B0604020202020204" pitchFamily="34" charset="0"/>
              <a:buNone/>
              <a:defRPr sz="1600">
                <a:solidFill>
                  <a:srgbClr val="0B1B47"/>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sp>
        <p:nvSpPr>
          <p:cNvPr id="13" name="Text Placeholder 9">
            <a:extLst>
              <a:ext uri="{FF2B5EF4-FFF2-40B4-BE49-F238E27FC236}">
                <a16:creationId xmlns:a16="http://schemas.microsoft.com/office/drawing/2014/main" id="{39A3D4EF-5A53-9C24-E907-464867846D88}"/>
              </a:ext>
            </a:extLst>
          </p:cNvPr>
          <p:cNvSpPr>
            <a:spLocks noGrp="1"/>
          </p:cNvSpPr>
          <p:nvPr>
            <p:ph type="body" sz="quarter" idx="18" hasCustomPrompt="1"/>
          </p:nvPr>
        </p:nvSpPr>
        <p:spPr>
          <a:xfrm>
            <a:off x="6448695" y="5152376"/>
            <a:ext cx="1841863" cy="970202"/>
          </a:xfrm>
          <a:prstGeom prst="rect">
            <a:avLst/>
          </a:prstGeom>
        </p:spPr>
        <p:txBody>
          <a:bodyPr/>
          <a:lstStyle>
            <a:lvl1pPr marL="0" indent="0" algn="l">
              <a:buClr>
                <a:srgbClr val="283895"/>
              </a:buClr>
              <a:buFont typeface="Arial" panose="020B0604020202020204" pitchFamily="34" charset="0"/>
              <a:buNone/>
              <a:defRPr sz="1600">
                <a:solidFill>
                  <a:srgbClr val="0B1B47"/>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sp>
        <p:nvSpPr>
          <p:cNvPr id="14" name="Text Placeholder 9">
            <a:extLst>
              <a:ext uri="{FF2B5EF4-FFF2-40B4-BE49-F238E27FC236}">
                <a16:creationId xmlns:a16="http://schemas.microsoft.com/office/drawing/2014/main" id="{66BD0F36-7F7A-6234-73BB-303A6D2446BE}"/>
              </a:ext>
            </a:extLst>
          </p:cNvPr>
          <p:cNvSpPr>
            <a:spLocks noGrp="1"/>
          </p:cNvSpPr>
          <p:nvPr>
            <p:ph type="body" sz="quarter" idx="19" hasCustomPrompt="1"/>
          </p:nvPr>
        </p:nvSpPr>
        <p:spPr>
          <a:xfrm>
            <a:off x="8290558" y="1843543"/>
            <a:ext cx="1841863" cy="970202"/>
          </a:xfrm>
          <a:prstGeom prst="rect">
            <a:avLst/>
          </a:prstGeom>
        </p:spPr>
        <p:txBody>
          <a:bodyPr/>
          <a:lstStyle>
            <a:lvl1pPr marL="0" indent="0" algn="l">
              <a:buClr>
                <a:srgbClr val="283895"/>
              </a:buClr>
              <a:buFont typeface="Arial" panose="020B0604020202020204" pitchFamily="34" charset="0"/>
              <a:buNone/>
              <a:defRPr sz="1600">
                <a:solidFill>
                  <a:srgbClr val="0B1B47"/>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pic>
        <p:nvPicPr>
          <p:cNvPr id="16" name="Graphic 15">
            <a:extLst>
              <a:ext uri="{FF2B5EF4-FFF2-40B4-BE49-F238E27FC236}">
                <a16:creationId xmlns:a16="http://schemas.microsoft.com/office/drawing/2014/main" id="{F395063E-DDC7-C5DC-965B-59CE3379486E}"/>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5156547" y="3265937"/>
            <a:ext cx="830869" cy="830869"/>
          </a:xfrm>
          <a:prstGeom prst="rect">
            <a:avLst/>
          </a:prstGeom>
        </p:spPr>
      </p:pic>
      <p:pic>
        <p:nvPicPr>
          <p:cNvPr id="18" name="Graphic 17">
            <a:extLst>
              <a:ext uri="{FF2B5EF4-FFF2-40B4-BE49-F238E27FC236}">
                <a16:creationId xmlns:a16="http://schemas.microsoft.com/office/drawing/2014/main" id="{41E96C6A-067B-B5CC-BA07-FED0856A7284}"/>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3428562" y="3884431"/>
            <a:ext cx="830869" cy="830869"/>
          </a:xfrm>
          <a:prstGeom prst="rect">
            <a:avLst/>
          </a:prstGeom>
        </p:spPr>
      </p:pic>
      <p:pic>
        <p:nvPicPr>
          <p:cNvPr id="20" name="Graphic 19">
            <a:extLst>
              <a:ext uri="{FF2B5EF4-FFF2-40B4-BE49-F238E27FC236}">
                <a16:creationId xmlns:a16="http://schemas.microsoft.com/office/drawing/2014/main" id="{6DF90874-5496-511E-808E-42332BEFAE08}"/>
              </a:ext>
            </a:extLst>
          </p:cNvPr>
          <p:cNvPicPr>
            <a:picLocks noChangeAspect="1"/>
          </p:cNvPicPr>
          <p:nvPr userDrawn="1"/>
        </p:nvPicPr>
        <p:blipFill>
          <a:blip r:embed="rId7">
            <a:extLst>
              <a:ext uri="{96DAC541-7B7A-43D3-8B79-37D633B846F1}">
                <asvg:svgBlip xmlns:asvg="http://schemas.microsoft.com/office/drawing/2016/SVG/main" r:embed="rId8"/>
              </a:ext>
            </a:extLst>
          </a:blip>
          <a:stretch>
            <a:fillRect/>
          </a:stretch>
        </p:blipFill>
        <p:spPr>
          <a:xfrm>
            <a:off x="1696693" y="3239566"/>
            <a:ext cx="830869" cy="830869"/>
          </a:xfrm>
          <a:prstGeom prst="rect">
            <a:avLst/>
          </a:prstGeom>
        </p:spPr>
      </p:pic>
      <p:pic>
        <p:nvPicPr>
          <p:cNvPr id="22" name="Graphic 21">
            <a:extLst>
              <a:ext uri="{FF2B5EF4-FFF2-40B4-BE49-F238E27FC236}">
                <a16:creationId xmlns:a16="http://schemas.microsoft.com/office/drawing/2014/main" id="{2D0511F9-1432-7708-3547-77764BF071BE}"/>
              </a:ext>
            </a:extLst>
          </p:cNvPr>
          <p:cNvPicPr>
            <a:picLocks noChangeAspect="1"/>
          </p:cNvPicPr>
          <p:nvPr userDrawn="1"/>
        </p:nvPicPr>
        <p:blipFill>
          <a:blip r:embed="rId9">
            <a:extLst>
              <a:ext uri="{96DAC541-7B7A-43D3-8B79-37D633B846F1}">
                <asvg:svgBlip xmlns:asvg="http://schemas.microsoft.com/office/drawing/2016/SVG/main" r:embed="rId10"/>
              </a:ext>
            </a:extLst>
          </a:blip>
          <a:stretch>
            <a:fillRect/>
          </a:stretch>
        </p:blipFill>
        <p:spPr>
          <a:xfrm>
            <a:off x="6963232" y="3939407"/>
            <a:ext cx="748207" cy="748207"/>
          </a:xfrm>
          <a:prstGeom prst="rect">
            <a:avLst/>
          </a:prstGeom>
        </p:spPr>
      </p:pic>
      <p:pic>
        <p:nvPicPr>
          <p:cNvPr id="24" name="Graphic 23">
            <a:extLst>
              <a:ext uri="{FF2B5EF4-FFF2-40B4-BE49-F238E27FC236}">
                <a16:creationId xmlns:a16="http://schemas.microsoft.com/office/drawing/2014/main" id="{9626BF39-40BD-C6CA-4230-72426626AEFC}"/>
              </a:ext>
            </a:extLst>
          </p:cNvPr>
          <p:cNvPicPr>
            <a:picLocks noChangeAspect="1"/>
          </p:cNvPicPr>
          <p:nvPr userDrawn="1"/>
        </p:nvPicPr>
        <p:blipFill>
          <a:blip r:embed="rId11">
            <a:extLst>
              <a:ext uri="{96DAC541-7B7A-43D3-8B79-37D633B846F1}">
                <asvg:svgBlip xmlns:asvg="http://schemas.microsoft.com/office/drawing/2016/SVG/main" r:embed="rId12"/>
              </a:ext>
            </a:extLst>
          </a:blip>
          <a:stretch>
            <a:fillRect/>
          </a:stretch>
        </p:blipFill>
        <p:spPr>
          <a:xfrm>
            <a:off x="8754015" y="3243499"/>
            <a:ext cx="748207" cy="748207"/>
          </a:xfrm>
          <a:prstGeom prst="rect">
            <a:avLst/>
          </a:prstGeom>
        </p:spPr>
      </p:pic>
      <p:sp>
        <p:nvSpPr>
          <p:cNvPr id="3" name="TextBox 2">
            <a:extLst>
              <a:ext uri="{FF2B5EF4-FFF2-40B4-BE49-F238E27FC236}">
                <a16:creationId xmlns:a16="http://schemas.microsoft.com/office/drawing/2014/main" id="{673F7A7A-42A0-950F-33FA-A46BE25E3B39}"/>
              </a:ext>
            </a:extLst>
          </p:cNvPr>
          <p:cNvSpPr txBox="1"/>
          <p:nvPr userDrawn="1"/>
        </p:nvSpPr>
        <p:spPr>
          <a:xfrm>
            <a:off x="3383840" y="6517575"/>
            <a:ext cx="5424320" cy="215444"/>
          </a:xfrm>
          <a:prstGeom prst="rect">
            <a:avLst/>
          </a:prstGeom>
          <a:noFill/>
        </p:spPr>
        <p:txBody>
          <a:bodyPr wrap="square" rtlCol="0">
            <a:spAutoFit/>
          </a:bodyPr>
          <a:lstStyle/>
          <a:p>
            <a:r>
              <a:rPr lang="en-GB" sz="800" b="0" i="0">
                <a:solidFill>
                  <a:schemeClr val="bg1">
                    <a:lumMod val="85000"/>
                  </a:schemeClr>
                </a:solidFill>
                <a:effectLst/>
                <a:latin typeface="Arial" panose="020B0604020202020204" pitchFamily="34" charset="0"/>
                <a:cs typeface="Arial" panose="020B0604020202020204" pitchFamily="34" charset="0"/>
              </a:rPr>
              <a:t>Permission must be sought from </a:t>
            </a:r>
            <a:r>
              <a:rPr lang="en-GB" sz="800" b="0" i="0" err="1">
                <a:solidFill>
                  <a:schemeClr val="bg1">
                    <a:lumMod val="85000"/>
                  </a:schemeClr>
                </a:solidFill>
                <a:effectLst/>
                <a:latin typeface="Arial" panose="020B0604020202020204" pitchFamily="34" charset="0"/>
                <a:cs typeface="Arial" panose="020B0604020202020204" pitchFamily="34" charset="0"/>
              </a:rPr>
              <a:t>Diaceutics</a:t>
            </a:r>
            <a:r>
              <a:rPr lang="en-GB" sz="800" b="0" i="0">
                <a:solidFill>
                  <a:schemeClr val="bg1">
                    <a:lumMod val="85000"/>
                  </a:schemeClr>
                </a:solidFill>
                <a:effectLst/>
                <a:latin typeface="Arial" panose="020B0604020202020204" pitchFamily="34" charset="0"/>
                <a:cs typeface="Arial" panose="020B0604020202020204" pitchFamily="34" charset="0"/>
              </a:rPr>
              <a:t> if you wish to reproduce any part of this presentation</a:t>
            </a:r>
            <a:endParaRPr lang="en-US" sz="800">
              <a:solidFill>
                <a:schemeClr val="bg1">
                  <a:lumMod val="85000"/>
                </a:schemeClr>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713B4CD1-ABE6-9167-7981-03C72C39BA1C}"/>
              </a:ext>
            </a:extLst>
          </p:cNvPr>
          <p:cNvSpPr txBox="1"/>
          <p:nvPr userDrawn="1"/>
        </p:nvSpPr>
        <p:spPr>
          <a:xfrm>
            <a:off x="364902" y="6517575"/>
            <a:ext cx="6097978" cy="246221"/>
          </a:xfrm>
          <a:prstGeom prst="rect">
            <a:avLst/>
          </a:prstGeom>
          <a:noFill/>
        </p:spPr>
        <p:txBody>
          <a:bodyPr wrap="square">
            <a:spAutoFit/>
          </a:bodyPr>
          <a:lstStyle/>
          <a:p>
            <a:r>
              <a:rPr lang="en-GB" sz="1000" b="0" i="0" u="none" strike="noStrike">
                <a:solidFill>
                  <a:schemeClr val="bg1">
                    <a:lumMod val="85000"/>
                  </a:schemeClr>
                </a:solidFill>
                <a:effectLst/>
                <a:latin typeface="Arial" panose="020B0604020202020204" pitchFamily="34" charset="0"/>
                <a:cs typeface="Arial" panose="020B0604020202020204" pitchFamily="34" charset="0"/>
              </a:rPr>
              <a:t>© copyright </a:t>
            </a:r>
            <a:r>
              <a:rPr lang="en-GB" sz="1000" b="0" i="0" u="none" strike="noStrike" err="1">
                <a:solidFill>
                  <a:schemeClr val="bg1">
                    <a:lumMod val="85000"/>
                  </a:schemeClr>
                </a:solidFill>
                <a:effectLst/>
                <a:latin typeface="Arial" panose="020B0604020202020204" pitchFamily="34" charset="0"/>
                <a:cs typeface="Arial" panose="020B0604020202020204" pitchFamily="34" charset="0"/>
              </a:rPr>
              <a:t>Diaceutics</a:t>
            </a:r>
            <a:r>
              <a:rPr lang="en-GB" sz="1000" b="0" i="0" u="none" strike="noStrike">
                <a:solidFill>
                  <a:schemeClr val="bg1">
                    <a:lumMod val="85000"/>
                  </a:schemeClr>
                </a:solidFill>
                <a:effectLst/>
                <a:latin typeface="Arial" panose="020B0604020202020204" pitchFamily="34" charset="0"/>
                <a:cs typeface="Arial" panose="020B0604020202020204" pitchFamily="34" charset="0"/>
              </a:rPr>
              <a:t> 2023</a:t>
            </a:r>
            <a:endParaRPr lang="en-GB" sz="1000">
              <a:solidFill>
                <a:schemeClr val="bg1">
                  <a:lumMod val="85000"/>
                </a:schemeClr>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984308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Vertical Title and Text">
    <p:spTree>
      <p:nvGrpSpPr>
        <p:cNvPr id="1" name=""/>
        <p:cNvGrpSpPr/>
        <p:nvPr/>
      </p:nvGrpSpPr>
      <p:grpSpPr>
        <a:xfrm>
          <a:off x="0" y="0"/>
          <a:ext cx="0" cy="0"/>
          <a:chOff x="0" y="0"/>
          <a:chExt cx="0" cy="0"/>
        </a:xfrm>
      </p:grpSpPr>
      <p:sp>
        <p:nvSpPr>
          <p:cNvPr id="7" name="Text Placeholder 9">
            <a:extLst>
              <a:ext uri="{FF2B5EF4-FFF2-40B4-BE49-F238E27FC236}">
                <a16:creationId xmlns:a16="http://schemas.microsoft.com/office/drawing/2014/main" id="{3876707B-8AF7-3B50-6488-7A78F402A212}"/>
              </a:ext>
            </a:extLst>
          </p:cNvPr>
          <p:cNvSpPr>
            <a:spLocks noGrp="1"/>
          </p:cNvSpPr>
          <p:nvPr>
            <p:ph type="body" sz="quarter" idx="14" hasCustomPrompt="1"/>
          </p:nvPr>
        </p:nvSpPr>
        <p:spPr>
          <a:xfrm>
            <a:off x="492033" y="500516"/>
            <a:ext cx="5037909" cy="779643"/>
          </a:xfrm>
          <a:prstGeom prst="rect">
            <a:avLst/>
          </a:prstGeom>
        </p:spPr>
        <p:txBody>
          <a:bodyPr/>
          <a:lstStyle>
            <a:lvl1pPr marL="0" indent="0" algn="l">
              <a:buNone/>
              <a:defRPr sz="3600" b="1">
                <a:solidFill>
                  <a:schemeClr val="tx2"/>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Title</a:t>
            </a:r>
            <a:endParaRPr lang="en-US"/>
          </a:p>
        </p:txBody>
      </p:sp>
      <p:sp>
        <p:nvSpPr>
          <p:cNvPr id="10" name="Text Placeholder 9">
            <a:extLst>
              <a:ext uri="{FF2B5EF4-FFF2-40B4-BE49-F238E27FC236}">
                <a16:creationId xmlns:a16="http://schemas.microsoft.com/office/drawing/2014/main" id="{5DDC1C84-2907-9E44-0144-4E08B1380CBB}"/>
              </a:ext>
            </a:extLst>
          </p:cNvPr>
          <p:cNvSpPr>
            <a:spLocks noGrp="1"/>
          </p:cNvSpPr>
          <p:nvPr>
            <p:ph type="body" sz="quarter" idx="15" hasCustomPrompt="1"/>
          </p:nvPr>
        </p:nvSpPr>
        <p:spPr>
          <a:xfrm>
            <a:off x="788126" y="2138758"/>
            <a:ext cx="1841863" cy="970202"/>
          </a:xfrm>
          <a:prstGeom prst="rect">
            <a:avLst/>
          </a:prstGeom>
        </p:spPr>
        <p:txBody>
          <a:bodyPr/>
          <a:lstStyle>
            <a:lvl1pPr marL="0" indent="0" algn="l">
              <a:buClr>
                <a:srgbClr val="283895"/>
              </a:buClr>
              <a:buFont typeface="Arial" panose="020B0604020202020204" pitchFamily="34" charset="0"/>
              <a:buNone/>
              <a:defRPr sz="1600">
                <a:solidFill>
                  <a:srgbClr val="0B1B47"/>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sp>
        <p:nvSpPr>
          <p:cNvPr id="11" name="Text Placeholder 9">
            <a:extLst>
              <a:ext uri="{FF2B5EF4-FFF2-40B4-BE49-F238E27FC236}">
                <a16:creationId xmlns:a16="http://schemas.microsoft.com/office/drawing/2014/main" id="{BB5DDE15-7703-BFF1-904A-5D1A7C0499F0}"/>
              </a:ext>
            </a:extLst>
          </p:cNvPr>
          <p:cNvSpPr>
            <a:spLocks noGrp="1"/>
          </p:cNvSpPr>
          <p:nvPr>
            <p:ph type="body" sz="quarter" idx="16" hasCustomPrompt="1"/>
          </p:nvPr>
        </p:nvSpPr>
        <p:spPr>
          <a:xfrm>
            <a:off x="3391988" y="3619215"/>
            <a:ext cx="1841863" cy="970202"/>
          </a:xfrm>
          <a:prstGeom prst="rect">
            <a:avLst/>
          </a:prstGeom>
        </p:spPr>
        <p:txBody>
          <a:bodyPr/>
          <a:lstStyle>
            <a:lvl1pPr marL="0" indent="0" algn="l">
              <a:buClr>
                <a:srgbClr val="283895"/>
              </a:buClr>
              <a:buFont typeface="Arial" panose="020B0604020202020204" pitchFamily="34" charset="0"/>
              <a:buNone/>
              <a:defRPr sz="1600">
                <a:solidFill>
                  <a:srgbClr val="0B1B47"/>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sp>
        <p:nvSpPr>
          <p:cNvPr id="12" name="Text Placeholder 9">
            <a:extLst>
              <a:ext uri="{FF2B5EF4-FFF2-40B4-BE49-F238E27FC236}">
                <a16:creationId xmlns:a16="http://schemas.microsoft.com/office/drawing/2014/main" id="{12EBE45C-8A5F-411F-F1EF-01D8932DC9E2}"/>
              </a:ext>
            </a:extLst>
          </p:cNvPr>
          <p:cNvSpPr>
            <a:spLocks noGrp="1"/>
          </p:cNvSpPr>
          <p:nvPr>
            <p:ph type="body" sz="quarter" idx="17" hasCustomPrompt="1"/>
          </p:nvPr>
        </p:nvSpPr>
        <p:spPr>
          <a:xfrm>
            <a:off x="5950131" y="2138758"/>
            <a:ext cx="1841863" cy="970202"/>
          </a:xfrm>
          <a:prstGeom prst="rect">
            <a:avLst/>
          </a:prstGeom>
        </p:spPr>
        <p:txBody>
          <a:bodyPr/>
          <a:lstStyle>
            <a:lvl1pPr marL="0" indent="0" algn="l">
              <a:buClr>
                <a:srgbClr val="283895"/>
              </a:buClr>
              <a:buFont typeface="Arial" panose="020B0604020202020204" pitchFamily="34" charset="0"/>
              <a:buNone/>
              <a:defRPr sz="1600">
                <a:solidFill>
                  <a:srgbClr val="0B1B47"/>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sp>
        <p:nvSpPr>
          <p:cNvPr id="13" name="Text Placeholder 9">
            <a:extLst>
              <a:ext uri="{FF2B5EF4-FFF2-40B4-BE49-F238E27FC236}">
                <a16:creationId xmlns:a16="http://schemas.microsoft.com/office/drawing/2014/main" id="{0CE5DD6D-0D0C-278B-B8EA-A1A137EA986F}"/>
              </a:ext>
            </a:extLst>
          </p:cNvPr>
          <p:cNvSpPr>
            <a:spLocks noGrp="1"/>
          </p:cNvSpPr>
          <p:nvPr>
            <p:ph type="body" sz="quarter" idx="18" hasCustomPrompt="1"/>
          </p:nvPr>
        </p:nvSpPr>
        <p:spPr>
          <a:xfrm>
            <a:off x="8730343" y="3624373"/>
            <a:ext cx="1841863" cy="970202"/>
          </a:xfrm>
          <a:prstGeom prst="rect">
            <a:avLst/>
          </a:prstGeom>
        </p:spPr>
        <p:txBody>
          <a:bodyPr/>
          <a:lstStyle>
            <a:lvl1pPr marL="0" indent="0" algn="l">
              <a:buClr>
                <a:srgbClr val="283895"/>
              </a:buClr>
              <a:buFont typeface="Arial" panose="020B0604020202020204" pitchFamily="34" charset="0"/>
              <a:buNone/>
              <a:defRPr sz="1600">
                <a:solidFill>
                  <a:srgbClr val="0B1B47"/>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cxnSp>
        <p:nvCxnSpPr>
          <p:cNvPr id="3" name="Straight Connector 2">
            <a:extLst>
              <a:ext uri="{FF2B5EF4-FFF2-40B4-BE49-F238E27FC236}">
                <a16:creationId xmlns:a16="http://schemas.microsoft.com/office/drawing/2014/main" id="{FC0D66D4-EF1E-570E-E2FC-157462392EFF}"/>
              </a:ext>
            </a:extLst>
          </p:cNvPr>
          <p:cNvCxnSpPr/>
          <p:nvPr userDrawn="1"/>
        </p:nvCxnSpPr>
        <p:spPr>
          <a:xfrm>
            <a:off x="492033" y="3429000"/>
            <a:ext cx="10342981" cy="0"/>
          </a:xfrm>
          <a:prstGeom prst="line">
            <a:avLst/>
          </a:prstGeom>
          <a:ln w="50800" cap="sq">
            <a:solidFill>
              <a:schemeClr val="tx2"/>
            </a:solidFill>
          </a:ln>
        </p:spPr>
        <p:style>
          <a:lnRef idx="1">
            <a:schemeClr val="accent1"/>
          </a:lnRef>
          <a:fillRef idx="0">
            <a:schemeClr val="accent1"/>
          </a:fillRef>
          <a:effectRef idx="0">
            <a:schemeClr val="accent1"/>
          </a:effectRef>
          <a:fontRef idx="minor">
            <a:schemeClr val="tx1"/>
          </a:fontRef>
        </p:style>
      </p:cxnSp>
      <p:sp>
        <p:nvSpPr>
          <p:cNvPr id="4" name="Oval 3">
            <a:extLst>
              <a:ext uri="{FF2B5EF4-FFF2-40B4-BE49-F238E27FC236}">
                <a16:creationId xmlns:a16="http://schemas.microsoft.com/office/drawing/2014/main" id="{5D8C638D-2B84-74B3-F9AF-461BFD132367}"/>
              </a:ext>
            </a:extLst>
          </p:cNvPr>
          <p:cNvSpPr/>
          <p:nvPr userDrawn="1"/>
        </p:nvSpPr>
        <p:spPr>
          <a:xfrm>
            <a:off x="391824" y="3281012"/>
            <a:ext cx="300625" cy="30062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a:extLst>
              <a:ext uri="{FF2B5EF4-FFF2-40B4-BE49-F238E27FC236}">
                <a16:creationId xmlns:a16="http://schemas.microsoft.com/office/drawing/2014/main" id="{468C9790-4C6D-B9C7-F95F-7DF41D01BF9B}"/>
              </a:ext>
            </a:extLst>
          </p:cNvPr>
          <p:cNvSpPr/>
          <p:nvPr userDrawn="1"/>
        </p:nvSpPr>
        <p:spPr>
          <a:xfrm>
            <a:off x="2960882" y="3278687"/>
            <a:ext cx="300625" cy="30062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a:extLst>
              <a:ext uri="{FF2B5EF4-FFF2-40B4-BE49-F238E27FC236}">
                <a16:creationId xmlns:a16="http://schemas.microsoft.com/office/drawing/2014/main" id="{7C89A87D-D1E6-320A-1C28-FD68C61A55E2}"/>
              </a:ext>
            </a:extLst>
          </p:cNvPr>
          <p:cNvSpPr/>
          <p:nvPr userDrawn="1"/>
        </p:nvSpPr>
        <p:spPr>
          <a:xfrm>
            <a:off x="5529940" y="3278686"/>
            <a:ext cx="300625" cy="30062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95032754-8200-B52A-15AA-A7962CE9B701}"/>
              </a:ext>
            </a:extLst>
          </p:cNvPr>
          <p:cNvSpPr/>
          <p:nvPr userDrawn="1"/>
        </p:nvSpPr>
        <p:spPr>
          <a:xfrm>
            <a:off x="8135890" y="3280789"/>
            <a:ext cx="300625" cy="30062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1DC829F1-504E-3D26-17F0-EF9E2887BDD0}"/>
              </a:ext>
            </a:extLst>
          </p:cNvPr>
          <p:cNvSpPr/>
          <p:nvPr userDrawn="1"/>
        </p:nvSpPr>
        <p:spPr>
          <a:xfrm>
            <a:off x="10704948" y="3278686"/>
            <a:ext cx="300625" cy="30062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9" name="Straight Connector 18">
            <a:extLst>
              <a:ext uri="{FF2B5EF4-FFF2-40B4-BE49-F238E27FC236}">
                <a16:creationId xmlns:a16="http://schemas.microsoft.com/office/drawing/2014/main" id="{CCE40C80-255E-13F7-D784-8186C8226290}"/>
              </a:ext>
            </a:extLst>
          </p:cNvPr>
          <p:cNvCxnSpPr>
            <a:cxnSpLocks/>
          </p:cNvCxnSpPr>
          <p:nvPr userDrawn="1"/>
        </p:nvCxnSpPr>
        <p:spPr>
          <a:xfrm flipV="1">
            <a:off x="10855260" y="2946121"/>
            <a:ext cx="0" cy="262003"/>
          </a:xfrm>
          <a:prstGeom prst="line">
            <a:avLst/>
          </a:prstGeom>
          <a:ln w="50800" cap="rnd">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D35D0CE6-7A98-C420-ABE4-C6E2B8C22D6B}"/>
              </a:ext>
            </a:extLst>
          </p:cNvPr>
          <p:cNvCxnSpPr>
            <a:cxnSpLocks/>
          </p:cNvCxnSpPr>
          <p:nvPr userDrawn="1"/>
        </p:nvCxnSpPr>
        <p:spPr>
          <a:xfrm flipV="1">
            <a:off x="8270958" y="3674718"/>
            <a:ext cx="0" cy="262003"/>
          </a:xfrm>
          <a:prstGeom prst="line">
            <a:avLst/>
          </a:prstGeom>
          <a:ln w="50800" cap="rnd">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B3442539-A93D-203B-2E21-10B56C131948}"/>
              </a:ext>
            </a:extLst>
          </p:cNvPr>
          <p:cNvCxnSpPr>
            <a:cxnSpLocks/>
          </p:cNvCxnSpPr>
          <p:nvPr userDrawn="1"/>
        </p:nvCxnSpPr>
        <p:spPr>
          <a:xfrm flipV="1">
            <a:off x="5692778" y="2946121"/>
            <a:ext cx="0" cy="262003"/>
          </a:xfrm>
          <a:prstGeom prst="line">
            <a:avLst/>
          </a:prstGeom>
          <a:ln w="50800" cap="rnd">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BAAEA9CB-1E71-1ABB-AF4E-DD9982F98C27}"/>
              </a:ext>
            </a:extLst>
          </p:cNvPr>
          <p:cNvCxnSpPr>
            <a:cxnSpLocks/>
          </p:cNvCxnSpPr>
          <p:nvPr userDrawn="1"/>
        </p:nvCxnSpPr>
        <p:spPr>
          <a:xfrm flipV="1">
            <a:off x="542136" y="2946120"/>
            <a:ext cx="0" cy="262003"/>
          </a:xfrm>
          <a:prstGeom prst="line">
            <a:avLst/>
          </a:prstGeom>
          <a:ln w="50800" cap="rnd">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0EF7C253-6B51-409C-A2A3-0A9D7D4B5532}"/>
              </a:ext>
            </a:extLst>
          </p:cNvPr>
          <p:cNvCxnSpPr>
            <a:cxnSpLocks/>
          </p:cNvCxnSpPr>
          <p:nvPr userDrawn="1"/>
        </p:nvCxnSpPr>
        <p:spPr>
          <a:xfrm flipV="1">
            <a:off x="3114974" y="3674718"/>
            <a:ext cx="0" cy="262003"/>
          </a:xfrm>
          <a:prstGeom prst="line">
            <a:avLst/>
          </a:prstGeom>
          <a:ln w="50800" cap="rnd">
            <a:solidFill>
              <a:schemeClr val="tx2"/>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3D390C18-00FE-08BC-FD50-38C01701FE9D}"/>
              </a:ext>
            </a:extLst>
          </p:cNvPr>
          <p:cNvSpPr txBox="1"/>
          <p:nvPr userDrawn="1"/>
        </p:nvSpPr>
        <p:spPr>
          <a:xfrm>
            <a:off x="3383840" y="6517575"/>
            <a:ext cx="5424320" cy="215444"/>
          </a:xfrm>
          <a:prstGeom prst="rect">
            <a:avLst/>
          </a:prstGeom>
          <a:noFill/>
        </p:spPr>
        <p:txBody>
          <a:bodyPr wrap="square" rtlCol="0">
            <a:spAutoFit/>
          </a:bodyPr>
          <a:lstStyle/>
          <a:p>
            <a:r>
              <a:rPr lang="en-GB" sz="800" b="0" i="0">
                <a:solidFill>
                  <a:schemeClr val="bg1">
                    <a:lumMod val="85000"/>
                  </a:schemeClr>
                </a:solidFill>
                <a:effectLst/>
                <a:latin typeface="Arial" panose="020B0604020202020204" pitchFamily="34" charset="0"/>
                <a:cs typeface="Arial" panose="020B0604020202020204" pitchFamily="34" charset="0"/>
              </a:rPr>
              <a:t>Permission must be sought from </a:t>
            </a:r>
            <a:r>
              <a:rPr lang="en-GB" sz="800" b="0" i="0" err="1">
                <a:solidFill>
                  <a:schemeClr val="bg1">
                    <a:lumMod val="85000"/>
                  </a:schemeClr>
                </a:solidFill>
                <a:effectLst/>
                <a:latin typeface="Arial" panose="020B0604020202020204" pitchFamily="34" charset="0"/>
                <a:cs typeface="Arial" panose="020B0604020202020204" pitchFamily="34" charset="0"/>
              </a:rPr>
              <a:t>Diaceutics</a:t>
            </a:r>
            <a:r>
              <a:rPr lang="en-GB" sz="800" b="0" i="0">
                <a:solidFill>
                  <a:schemeClr val="bg1">
                    <a:lumMod val="85000"/>
                  </a:schemeClr>
                </a:solidFill>
                <a:effectLst/>
                <a:latin typeface="Arial" panose="020B0604020202020204" pitchFamily="34" charset="0"/>
                <a:cs typeface="Arial" panose="020B0604020202020204" pitchFamily="34" charset="0"/>
              </a:rPr>
              <a:t> if you wish to reproduce any part of this presentation</a:t>
            </a:r>
            <a:endParaRPr lang="en-US" sz="800">
              <a:solidFill>
                <a:schemeClr val="bg1">
                  <a:lumMod val="85000"/>
                </a:schemeClr>
              </a:solidFill>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4DF7E750-6F00-6471-661E-F9967EE98AF0}"/>
              </a:ext>
            </a:extLst>
          </p:cNvPr>
          <p:cNvSpPr txBox="1"/>
          <p:nvPr userDrawn="1"/>
        </p:nvSpPr>
        <p:spPr>
          <a:xfrm>
            <a:off x="364902" y="6517575"/>
            <a:ext cx="6097978" cy="246221"/>
          </a:xfrm>
          <a:prstGeom prst="rect">
            <a:avLst/>
          </a:prstGeom>
          <a:noFill/>
        </p:spPr>
        <p:txBody>
          <a:bodyPr wrap="square">
            <a:spAutoFit/>
          </a:bodyPr>
          <a:lstStyle/>
          <a:p>
            <a:r>
              <a:rPr lang="en-GB" sz="1000" b="0" i="0" u="none" strike="noStrike">
                <a:solidFill>
                  <a:schemeClr val="bg1">
                    <a:lumMod val="85000"/>
                  </a:schemeClr>
                </a:solidFill>
                <a:effectLst/>
                <a:latin typeface="Arial" panose="020B0604020202020204" pitchFamily="34" charset="0"/>
                <a:cs typeface="Arial" panose="020B0604020202020204" pitchFamily="34" charset="0"/>
              </a:rPr>
              <a:t>© copyright </a:t>
            </a:r>
            <a:r>
              <a:rPr lang="en-GB" sz="1000" b="0" i="0" u="none" strike="noStrike" err="1">
                <a:solidFill>
                  <a:schemeClr val="bg1">
                    <a:lumMod val="85000"/>
                  </a:schemeClr>
                </a:solidFill>
                <a:effectLst/>
                <a:latin typeface="Arial" panose="020B0604020202020204" pitchFamily="34" charset="0"/>
                <a:cs typeface="Arial" panose="020B0604020202020204" pitchFamily="34" charset="0"/>
              </a:rPr>
              <a:t>Diaceutics</a:t>
            </a:r>
            <a:r>
              <a:rPr lang="en-GB" sz="1000" b="0" i="0" u="none" strike="noStrike">
                <a:solidFill>
                  <a:schemeClr val="bg1">
                    <a:lumMod val="85000"/>
                  </a:schemeClr>
                </a:solidFill>
                <a:effectLst/>
                <a:latin typeface="Arial" panose="020B0604020202020204" pitchFamily="34" charset="0"/>
                <a:cs typeface="Arial" panose="020B0604020202020204" pitchFamily="34" charset="0"/>
              </a:rPr>
              <a:t> 2023</a:t>
            </a:r>
            <a:endParaRPr lang="en-GB" sz="1000">
              <a:solidFill>
                <a:schemeClr val="bg1">
                  <a:lumMod val="85000"/>
                </a:schemeClr>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031040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F0D5AB2-2BBE-A1B7-48D3-9A735CE4047A}"/>
              </a:ext>
            </a:extLst>
          </p:cNvPr>
          <p:cNvSpPr/>
          <p:nvPr userDrawn="1"/>
        </p:nvSpPr>
        <p:spPr>
          <a:xfrm>
            <a:off x="0" y="2979462"/>
            <a:ext cx="11191588" cy="387853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Oval 4">
            <a:extLst>
              <a:ext uri="{FF2B5EF4-FFF2-40B4-BE49-F238E27FC236}">
                <a16:creationId xmlns:a16="http://schemas.microsoft.com/office/drawing/2014/main" id="{B9FA154F-6275-66E4-22E1-AA6BAB620F4D}"/>
              </a:ext>
            </a:extLst>
          </p:cNvPr>
          <p:cNvSpPr/>
          <p:nvPr userDrawn="1"/>
        </p:nvSpPr>
        <p:spPr>
          <a:xfrm>
            <a:off x="8120222" y="2164034"/>
            <a:ext cx="2529929" cy="2529929"/>
          </a:xfrm>
          <a:prstGeom prst="ellipse">
            <a:avLst/>
          </a:prstGeom>
          <a:solidFill>
            <a:schemeClr val="accent5"/>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Oval 3">
            <a:extLst>
              <a:ext uri="{FF2B5EF4-FFF2-40B4-BE49-F238E27FC236}">
                <a16:creationId xmlns:a16="http://schemas.microsoft.com/office/drawing/2014/main" id="{AEEE8BD4-FBFE-ADEF-C355-48F31B3DA142}"/>
              </a:ext>
            </a:extLst>
          </p:cNvPr>
          <p:cNvSpPr/>
          <p:nvPr userDrawn="1"/>
        </p:nvSpPr>
        <p:spPr>
          <a:xfrm>
            <a:off x="4502332" y="1714497"/>
            <a:ext cx="2529929" cy="2529929"/>
          </a:xfrm>
          <a:prstGeom prst="ellipse">
            <a:avLst/>
          </a:prstGeom>
          <a:solidFill>
            <a:schemeClr val="accent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Oval 2">
            <a:extLst>
              <a:ext uri="{FF2B5EF4-FFF2-40B4-BE49-F238E27FC236}">
                <a16:creationId xmlns:a16="http://schemas.microsoft.com/office/drawing/2014/main" id="{A36F6291-2D39-2B2B-3B63-A833ED849695}"/>
              </a:ext>
            </a:extLst>
          </p:cNvPr>
          <p:cNvSpPr/>
          <p:nvPr userDrawn="1"/>
        </p:nvSpPr>
        <p:spPr>
          <a:xfrm>
            <a:off x="890406" y="1717919"/>
            <a:ext cx="2529929" cy="2529929"/>
          </a:xfrm>
          <a:prstGeom prst="ellipse">
            <a:avLst/>
          </a:prstGeom>
          <a:solidFill>
            <a:schemeClr val="tx2"/>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 Placeholder 9">
            <a:extLst>
              <a:ext uri="{FF2B5EF4-FFF2-40B4-BE49-F238E27FC236}">
                <a16:creationId xmlns:a16="http://schemas.microsoft.com/office/drawing/2014/main" id="{4425CA7E-3E05-D15D-ADC8-4B490EC17B17}"/>
              </a:ext>
            </a:extLst>
          </p:cNvPr>
          <p:cNvSpPr>
            <a:spLocks noGrp="1"/>
          </p:cNvSpPr>
          <p:nvPr>
            <p:ph type="body" sz="quarter" idx="14" hasCustomPrompt="1"/>
          </p:nvPr>
        </p:nvSpPr>
        <p:spPr>
          <a:xfrm>
            <a:off x="492033" y="500516"/>
            <a:ext cx="5037909" cy="779643"/>
          </a:xfrm>
          <a:prstGeom prst="rect">
            <a:avLst/>
          </a:prstGeom>
        </p:spPr>
        <p:txBody>
          <a:bodyPr/>
          <a:lstStyle>
            <a:lvl1pPr marL="0" indent="0" algn="l">
              <a:buNone/>
              <a:defRPr sz="3600" b="1">
                <a:solidFill>
                  <a:schemeClr val="tx2"/>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Title</a:t>
            </a:r>
            <a:endParaRPr lang="en-US"/>
          </a:p>
        </p:txBody>
      </p:sp>
      <p:sp>
        <p:nvSpPr>
          <p:cNvPr id="12" name="Text Placeholder 9">
            <a:extLst>
              <a:ext uri="{FF2B5EF4-FFF2-40B4-BE49-F238E27FC236}">
                <a16:creationId xmlns:a16="http://schemas.microsoft.com/office/drawing/2014/main" id="{474BFF4F-9ABE-97BE-A480-761505C19BCF}"/>
              </a:ext>
            </a:extLst>
          </p:cNvPr>
          <p:cNvSpPr>
            <a:spLocks noGrp="1"/>
          </p:cNvSpPr>
          <p:nvPr>
            <p:ph type="body" sz="quarter" idx="15" hasCustomPrompt="1"/>
          </p:nvPr>
        </p:nvSpPr>
        <p:spPr>
          <a:xfrm>
            <a:off x="975360" y="4456995"/>
            <a:ext cx="2360024" cy="1614637"/>
          </a:xfrm>
          <a:prstGeom prst="rect">
            <a:avLst/>
          </a:prstGeom>
        </p:spPr>
        <p:txBody>
          <a:bodyPr/>
          <a:lstStyle>
            <a:lvl1pPr marL="0" indent="0" algn="ctr">
              <a:buClr>
                <a:srgbClr val="283895"/>
              </a:buClr>
              <a:buFont typeface="Arial" panose="020B0604020202020204" pitchFamily="34" charset="0"/>
              <a:buNone/>
              <a:defRPr sz="16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sp>
        <p:nvSpPr>
          <p:cNvPr id="13" name="Text Placeholder 9">
            <a:extLst>
              <a:ext uri="{FF2B5EF4-FFF2-40B4-BE49-F238E27FC236}">
                <a16:creationId xmlns:a16="http://schemas.microsoft.com/office/drawing/2014/main" id="{68FC38E7-EC4E-0F45-324E-58BEBDA008A9}"/>
              </a:ext>
            </a:extLst>
          </p:cNvPr>
          <p:cNvSpPr>
            <a:spLocks noGrp="1"/>
          </p:cNvSpPr>
          <p:nvPr>
            <p:ph type="body" sz="quarter" idx="16" hasCustomPrompt="1"/>
          </p:nvPr>
        </p:nvSpPr>
        <p:spPr>
          <a:xfrm>
            <a:off x="4502332" y="4456995"/>
            <a:ext cx="2360024" cy="1614637"/>
          </a:xfrm>
          <a:prstGeom prst="rect">
            <a:avLst/>
          </a:prstGeom>
        </p:spPr>
        <p:txBody>
          <a:bodyPr/>
          <a:lstStyle>
            <a:lvl1pPr marL="0" indent="0" algn="ctr">
              <a:buClr>
                <a:srgbClr val="283895"/>
              </a:buClr>
              <a:buFont typeface="Arial" panose="020B0604020202020204" pitchFamily="34" charset="0"/>
              <a:buNone/>
              <a:defRPr sz="16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sp>
        <p:nvSpPr>
          <p:cNvPr id="14" name="Text Placeholder 9">
            <a:extLst>
              <a:ext uri="{FF2B5EF4-FFF2-40B4-BE49-F238E27FC236}">
                <a16:creationId xmlns:a16="http://schemas.microsoft.com/office/drawing/2014/main" id="{CE670D73-8A0C-95AE-CBEF-501CE746EDCF}"/>
              </a:ext>
            </a:extLst>
          </p:cNvPr>
          <p:cNvSpPr>
            <a:spLocks noGrp="1"/>
          </p:cNvSpPr>
          <p:nvPr>
            <p:ph type="body" sz="quarter" idx="17" hasCustomPrompt="1"/>
          </p:nvPr>
        </p:nvSpPr>
        <p:spPr>
          <a:xfrm>
            <a:off x="8159932" y="4456995"/>
            <a:ext cx="2360024" cy="1614637"/>
          </a:xfrm>
          <a:prstGeom prst="rect">
            <a:avLst/>
          </a:prstGeom>
        </p:spPr>
        <p:txBody>
          <a:bodyPr/>
          <a:lstStyle>
            <a:lvl1pPr marL="0" indent="0" algn="ctr">
              <a:buClr>
                <a:srgbClr val="283895"/>
              </a:buClr>
              <a:buFont typeface="Arial" panose="020B0604020202020204" pitchFamily="34" charset="0"/>
              <a:buNone/>
              <a:defRPr sz="16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pic>
        <p:nvPicPr>
          <p:cNvPr id="15" name="Graphic 14">
            <a:extLst>
              <a:ext uri="{FF2B5EF4-FFF2-40B4-BE49-F238E27FC236}">
                <a16:creationId xmlns:a16="http://schemas.microsoft.com/office/drawing/2014/main" id="{73E9BCA1-ED5C-9AB0-01D4-B4DCAA0D42B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8560124" y="2154401"/>
            <a:ext cx="1650124" cy="1650124"/>
          </a:xfrm>
          <a:prstGeom prst="rect">
            <a:avLst/>
          </a:prstGeom>
        </p:spPr>
      </p:pic>
      <p:pic>
        <p:nvPicPr>
          <p:cNvPr id="21" name="Graphic 20">
            <a:extLst>
              <a:ext uri="{FF2B5EF4-FFF2-40B4-BE49-F238E27FC236}">
                <a16:creationId xmlns:a16="http://schemas.microsoft.com/office/drawing/2014/main" id="{C926B5D4-BA56-F4E7-7644-DAECCB3ECFD5}"/>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5037080" y="2297604"/>
            <a:ext cx="1363717" cy="1363717"/>
          </a:xfrm>
          <a:prstGeom prst="rect">
            <a:avLst/>
          </a:prstGeom>
        </p:spPr>
      </p:pic>
      <p:pic>
        <p:nvPicPr>
          <p:cNvPr id="23" name="Graphic 22">
            <a:extLst>
              <a:ext uri="{FF2B5EF4-FFF2-40B4-BE49-F238E27FC236}">
                <a16:creationId xmlns:a16="http://schemas.microsoft.com/office/drawing/2014/main" id="{77D675B2-2105-CA7E-428F-DF8A0D9682A9}"/>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1473513" y="2240454"/>
            <a:ext cx="1363717" cy="1363717"/>
          </a:xfrm>
          <a:prstGeom prst="rect">
            <a:avLst/>
          </a:prstGeom>
        </p:spPr>
      </p:pic>
      <p:sp>
        <p:nvSpPr>
          <p:cNvPr id="7" name="TextBox 6">
            <a:extLst>
              <a:ext uri="{FF2B5EF4-FFF2-40B4-BE49-F238E27FC236}">
                <a16:creationId xmlns:a16="http://schemas.microsoft.com/office/drawing/2014/main" id="{6CBBF7A8-1A8F-4E91-8B38-A749467C2B95}"/>
              </a:ext>
            </a:extLst>
          </p:cNvPr>
          <p:cNvSpPr txBox="1"/>
          <p:nvPr userDrawn="1"/>
        </p:nvSpPr>
        <p:spPr>
          <a:xfrm>
            <a:off x="3383840" y="6517575"/>
            <a:ext cx="5424320" cy="215444"/>
          </a:xfrm>
          <a:prstGeom prst="rect">
            <a:avLst/>
          </a:prstGeom>
          <a:noFill/>
        </p:spPr>
        <p:txBody>
          <a:bodyPr wrap="square" rtlCol="0">
            <a:spAutoFit/>
          </a:bodyPr>
          <a:lstStyle/>
          <a:p>
            <a:r>
              <a:rPr lang="en-GB" sz="800" b="0" i="0">
                <a:solidFill>
                  <a:schemeClr val="bg1">
                    <a:lumMod val="85000"/>
                  </a:schemeClr>
                </a:solidFill>
                <a:effectLst/>
                <a:latin typeface="Arial" panose="020B0604020202020204" pitchFamily="34" charset="0"/>
                <a:cs typeface="Arial" panose="020B0604020202020204" pitchFamily="34" charset="0"/>
              </a:rPr>
              <a:t>Permission must be sought from </a:t>
            </a:r>
            <a:r>
              <a:rPr lang="en-GB" sz="800" b="0" i="0" err="1">
                <a:solidFill>
                  <a:schemeClr val="bg1">
                    <a:lumMod val="85000"/>
                  </a:schemeClr>
                </a:solidFill>
                <a:effectLst/>
                <a:latin typeface="Arial" panose="020B0604020202020204" pitchFamily="34" charset="0"/>
                <a:cs typeface="Arial" panose="020B0604020202020204" pitchFamily="34" charset="0"/>
              </a:rPr>
              <a:t>Diaceutics</a:t>
            </a:r>
            <a:r>
              <a:rPr lang="en-GB" sz="800" b="0" i="0">
                <a:solidFill>
                  <a:schemeClr val="bg1">
                    <a:lumMod val="85000"/>
                  </a:schemeClr>
                </a:solidFill>
                <a:effectLst/>
                <a:latin typeface="Arial" panose="020B0604020202020204" pitchFamily="34" charset="0"/>
                <a:cs typeface="Arial" panose="020B0604020202020204" pitchFamily="34" charset="0"/>
              </a:rPr>
              <a:t> if you wish to reproduce any part of this presentation</a:t>
            </a:r>
            <a:endParaRPr lang="en-US" sz="800">
              <a:solidFill>
                <a:schemeClr val="bg1">
                  <a:lumMod val="85000"/>
                </a:schemeClr>
              </a:solidFill>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500180CB-C396-F820-3357-C006004A1624}"/>
              </a:ext>
            </a:extLst>
          </p:cNvPr>
          <p:cNvSpPr txBox="1"/>
          <p:nvPr userDrawn="1"/>
        </p:nvSpPr>
        <p:spPr>
          <a:xfrm>
            <a:off x="364902" y="6517575"/>
            <a:ext cx="6097978" cy="246221"/>
          </a:xfrm>
          <a:prstGeom prst="rect">
            <a:avLst/>
          </a:prstGeom>
          <a:noFill/>
        </p:spPr>
        <p:txBody>
          <a:bodyPr wrap="square">
            <a:spAutoFit/>
          </a:bodyPr>
          <a:lstStyle/>
          <a:p>
            <a:r>
              <a:rPr lang="en-GB" sz="1000" b="0" i="0" u="none" strike="noStrike">
                <a:solidFill>
                  <a:schemeClr val="bg1">
                    <a:lumMod val="85000"/>
                  </a:schemeClr>
                </a:solidFill>
                <a:effectLst/>
                <a:latin typeface="Arial" panose="020B0604020202020204" pitchFamily="34" charset="0"/>
                <a:cs typeface="Arial" panose="020B0604020202020204" pitchFamily="34" charset="0"/>
              </a:rPr>
              <a:t>© copyright </a:t>
            </a:r>
            <a:r>
              <a:rPr lang="en-GB" sz="1000" b="0" i="0" u="none" strike="noStrike" err="1">
                <a:solidFill>
                  <a:schemeClr val="bg1">
                    <a:lumMod val="85000"/>
                  </a:schemeClr>
                </a:solidFill>
                <a:effectLst/>
                <a:latin typeface="Arial" panose="020B0604020202020204" pitchFamily="34" charset="0"/>
                <a:cs typeface="Arial" panose="020B0604020202020204" pitchFamily="34" charset="0"/>
              </a:rPr>
              <a:t>Diaceutics</a:t>
            </a:r>
            <a:r>
              <a:rPr lang="en-GB" sz="1000" b="0" i="0" u="none" strike="noStrike">
                <a:solidFill>
                  <a:schemeClr val="bg1">
                    <a:lumMod val="85000"/>
                  </a:schemeClr>
                </a:solidFill>
                <a:effectLst/>
                <a:latin typeface="Arial" panose="020B0604020202020204" pitchFamily="34" charset="0"/>
                <a:cs typeface="Arial" panose="020B0604020202020204" pitchFamily="34" charset="0"/>
              </a:rPr>
              <a:t> 2023</a:t>
            </a:r>
            <a:endParaRPr lang="en-GB" sz="1000">
              <a:solidFill>
                <a:schemeClr val="bg1">
                  <a:lumMod val="85000"/>
                </a:schemeClr>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7297486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C71BAB1-9F41-E44C-5CC1-7C7EF645BAE4}"/>
              </a:ext>
            </a:extLst>
          </p:cNvPr>
          <p:cNvSpPr/>
          <p:nvPr userDrawn="1"/>
        </p:nvSpPr>
        <p:spPr>
          <a:xfrm>
            <a:off x="0" y="3429000"/>
            <a:ext cx="11191588" cy="3429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 Placeholder 9">
            <a:extLst>
              <a:ext uri="{FF2B5EF4-FFF2-40B4-BE49-F238E27FC236}">
                <a16:creationId xmlns:a16="http://schemas.microsoft.com/office/drawing/2014/main" id="{4C168868-09DE-36C4-4BB0-6721D8492DA0}"/>
              </a:ext>
            </a:extLst>
          </p:cNvPr>
          <p:cNvSpPr>
            <a:spLocks noGrp="1"/>
          </p:cNvSpPr>
          <p:nvPr>
            <p:ph type="body" sz="quarter" idx="14" hasCustomPrompt="1"/>
          </p:nvPr>
        </p:nvSpPr>
        <p:spPr>
          <a:xfrm>
            <a:off x="492033" y="500516"/>
            <a:ext cx="5037909" cy="779643"/>
          </a:xfrm>
          <a:prstGeom prst="rect">
            <a:avLst/>
          </a:prstGeom>
        </p:spPr>
        <p:txBody>
          <a:bodyPr/>
          <a:lstStyle>
            <a:lvl1pPr marL="0" indent="0" algn="l">
              <a:buNone/>
              <a:defRPr sz="3600" b="1">
                <a:solidFill>
                  <a:schemeClr val="tx2"/>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Title</a:t>
            </a:r>
            <a:endParaRPr lang="en-US"/>
          </a:p>
        </p:txBody>
      </p:sp>
      <p:sp>
        <p:nvSpPr>
          <p:cNvPr id="5" name="Text Placeholder 9">
            <a:extLst>
              <a:ext uri="{FF2B5EF4-FFF2-40B4-BE49-F238E27FC236}">
                <a16:creationId xmlns:a16="http://schemas.microsoft.com/office/drawing/2014/main" id="{3EA64154-1442-F530-931B-CACA7D0A62FC}"/>
              </a:ext>
            </a:extLst>
          </p:cNvPr>
          <p:cNvSpPr>
            <a:spLocks noGrp="1"/>
          </p:cNvSpPr>
          <p:nvPr>
            <p:ph type="body" sz="quarter" idx="16" hasCustomPrompt="1"/>
          </p:nvPr>
        </p:nvSpPr>
        <p:spPr>
          <a:xfrm>
            <a:off x="492033" y="1561012"/>
            <a:ext cx="4053841" cy="1615667"/>
          </a:xfrm>
          <a:prstGeom prst="rect">
            <a:avLst/>
          </a:prstGeom>
        </p:spPr>
        <p:txBody>
          <a:bodyPr/>
          <a:lstStyle>
            <a:lvl1pPr marL="342900" indent="-342900" algn="l">
              <a:buClr>
                <a:srgbClr val="283895"/>
              </a:buClr>
              <a:buFont typeface="Arial" panose="020B0604020202020204" pitchFamily="34" charset="0"/>
              <a:buChar char="•"/>
              <a:defRPr sz="1600">
                <a:solidFill>
                  <a:srgbClr val="0B1B47"/>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sp>
        <p:nvSpPr>
          <p:cNvPr id="6" name="Text Placeholder 9">
            <a:extLst>
              <a:ext uri="{FF2B5EF4-FFF2-40B4-BE49-F238E27FC236}">
                <a16:creationId xmlns:a16="http://schemas.microsoft.com/office/drawing/2014/main" id="{E2757B7B-FDC1-166F-0007-8D27D32A1571}"/>
              </a:ext>
            </a:extLst>
          </p:cNvPr>
          <p:cNvSpPr>
            <a:spLocks noGrp="1"/>
          </p:cNvSpPr>
          <p:nvPr>
            <p:ph type="body" sz="quarter" idx="17" hasCustomPrompt="1"/>
          </p:nvPr>
        </p:nvSpPr>
        <p:spPr>
          <a:xfrm>
            <a:off x="5323115" y="1547609"/>
            <a:ext cx="4053841" cy="1615667"/>
          </a:xfrm>
          <a:prstGeom prst="rect">
            <a:avLst/>
          </a:prstGeom>
        </p:spPr>
        <p:txBody>
          <a:bodyPr/>
          <a:lstStyle>
            <a:lvl1pPr marL="342900" indent="-342900" algn="l">
              <a:buClr>
                <a:srgbClr val="283895"/>
              </a:buClr>
              <a:buFont typeface="Arial" panose="020B0604020202020204" pitchFamily="34" charset="0"/>
              <a:buChar char="•"/>
              <a:defRPr sz="1600">
                <a:solidFill>
                  <a:srgbClr val="0B1B47"/>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sp>
        <p:nvSpPr>
          <p:cNvPr id="7" name="Text Placeholder 9">
            <a:extLst>
              <a:ext uri="{FF2B5EF4-FFF2-40B4-BE49-F238E27FC236}">
                <a16:creationId xmlns:a16="http://schemas.microsoft.com/office/drawing/2014/main" id="{EC4A5E6F-62C8-0979-9D31-1123B0CF55B7}"/>
              </a:ext>
            </a:extLst>
          </p:cNvPr>
          <p:cNvSpPr>
            <a:spLocks noGrp="1"/>
          </p:cNvSpPr>
          <p:nvPr>
            <p:ph type="body" sz="quarter" idx="18" hasCustomPrompt="1"/>
          </p:nvPr>
        </p:nvSpPr>
        <p:spPr>
          <a:xfrm>
            <a:off x="492033" y="3931693"/>
            <a:ext cx="4053841" cy="2439194"/>
          </a:xfrm>
          <a:prstGeom prst="rect">
            <a:avLst/>
          </a:prstGeom>
        </p:spPr>
        <p:txBody>
          <a:bodyPr/>
          <a:lstStyle>
            <a:lvl1pPr marL="342900" indent="-342900" algn="l">
              <a:buClr>
                <a:schemeClr val="bg1"/>
              </a:buClr>
              <a:buFont typeface="Arial" panose="020B0604020202020204" pitchFamily="34" charset="0"/>
              <a:buChar char="•"/>
              <a:defRPr sz="16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sp>
        <p:nvSpPr>
          <p:cNvPr id="9" name="Text Placeholder 9">
            <a:extLst>
              <a:ext uri="{FF2B5EF4-FFF2-40B4-BE49-F238E27FC236}">
                <a16:creationId xmlns:a16="http://schemas.microsoft.com/office/drawing/2014/main" id="{BEF4829E-CE0A-0CF7-406C-757CC9F0DBAC}"/>
              </a:ext>
            </a:extLst>
          </p:cNvPr>
          <p:cNvSpPr>
            <a:spLocks noGrp="1"/>
          </p:cNvSpPr>
          <p:nvPr>
            <p:ph type="body" sz="quarter" idx="19" hasCustomPrompt="1"/>
          </p:nvPr>
        </p:nvSpPr>
        <p:spPr>
          <a:xfrm>
            <a:off x="5323115" y="3918290"/>
            <a:ext cx="4053841" cy="2439194"/>
          </a:xfrm>
          <a:prstGeom prst="rect">
            <a:avLst/>
          </a:prstGeom>
        </p:spPr>
        <p:txBody>
          <a:bodyPr/>
          <a:lstStyle>
            <a:lvl1pPr marL="342900" indent="-342900" algn="l">
              <a:buClr>
                <a:schemeClr val="bg1"/>
              </a:buClr>
              <a:buFont typeface="Arial" panose="020B0604020202020204" pitchFamily="34" charset="0"/>
              <a:buChar char="•"/>
              <a:defRPr sz="16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sp>
        <p:nvSpPr>
          <p:cNvPr id="4" name="TextBox 3">
            <a:extLst>
              <a:ext uri="{FF2B5EF4-FFF2-40B4-BE49-F238E27FC236}">
                <a16:creationId xmlns:a16="http://schemas.microsoft.com/office/drawing/2014/main" id="{20CF8235-4B8D-88C1-FC0A-6B06CFD01447}"/>
              </a:ext>
            </a:extLst>
          </p:cNvPr>
          <p:cNvSpPr txBox="1"/>
          <p:nvPr userDrawn="1"/>
        </p:nvSpPr>
        <p:spPr>
          <a:xfrm>
            <a:off x="3383840" y="6517575"/>
            <a:ext cx="5424320" cy="215444"/>
          </a:xfrm>
          <a:prstGeom prst="rect">
            <a:avLst/>
          </a:prstGeom>
          <a:noFill/>
        </p:spPr>
        <p:txBody>
          <a:bodyPr wrap="square" rtlCol="0">
            <a:spAutoFit/>
          </a:bodyPr>
          <a:lstStyle/>
          <a:p>
            <a:r>
              <a:rPr lang="en-GB" sz="800" b="0" i="0">
                <a:solidFill>
                  <a:schemeClr val="bg1">
                    <a:lumMod val="85000"/>
                  </a:schemeClr>
                </a:solidFill>
                <a:effectLst/>
                <a:latin typeface="Arial" panose="020B0604020202020204" pitchFamily="34" charset="0"/>
                <a:cs typeface="Arial" panose="020B0604020202020204" pitchFamily="34" charset="0"/>
              </a:rPr>
              <a:t>Permission must be sought from </a:t>
            </a:r>
            <a:r>
              <a:rPr lang="en-GB" sz="800" b="0" i="0" err="1">
                <a:solidFill>
                  <a:schemeClr val="bg1">
                    <a:lumMod val="85000"/>
                  </a:schemeClr>
                </a:solidFill>
                <a:effectLst/>
                <a:latin typeface="Arial" panose="020B0604020202020204" pitchFamily="34" charset="0"/>
                <a:cs typeface="Arial" panose="020B0604020202020204" pitchFamily="34" charset="0"/>
              </a:rPr>
              <a:t>Diaceutics</a:t>
            </a:r>
            <a:r>
              <a:rPr lang="en-GB" sz="800" b="0" i="0">
                <a:solidFill>
                  <a:schemeClr val="bg1">
                    <a:lumMod val="85000"/>
                  </a:schemeClr>
                </a:solidFill>
                <a:effectLst/>
                <a:latin typeface="Arial" panose="020B0604020202020204" pitchFamily="34" charset="0"/>
                <a:cs typeface="Arial" panose="020B0604020202020204" pitchFamily="34" charset="0"/>
              </a:rPr>
              <a:t> if you wish to reproduce any part of this presentation</a:t>
            </a:r>
            <a:endParaRPr lang="en-US" sz="800">
              <a:solidFill>
                <a:schemeClr val="bg1">
                  <a:lumMod val="85000"/>
                </a:schemeClr>
              </a:solidFill>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02D57B3B-5C52-9F38-9F10-0D9D1D6F198B}"/>
              </a:ext>
            </a:extLst>
          </p:cNvPr>
          <p:cNvSpPr txBox="1"/>
          <p:nvPr userDrawn="1"/>
        </p:nvSpPr>
        <p:spPr>
          <a:xfrm>
            <a:off x="364902" y="6517575"/>
            <a:ext cx="6097978" cy="246221"/>
          </a:xfrm>
          <a:prstGeom prst="rect">
            <a:avLst/>
          </a:prstGeom>
          <a:noFill/>
        </p:spPr>
        <p:txBody>
          <a:bodyPr wrap="square">
            <a:spAutoFit/>
          </a:bodyPr>
          <a:lstStyle/>
          <a:p>
            <a:r>
              <a:rPr lang="en-GB" sz="1000" b="0" i="0" u="none" strike="noStrike">
                <a:solidFill>
                  <a:schemeClr val="bg1">
                    <a:lumMod val="85000"/>
                  </a:schemeClr>
                </a:solidFill>
                <a:effectLst/>
                <a:latin typeface="Arial" panose="020B0604020202020204" pitchFamily="34" charset="0"/>
                <a:cs typeface="Arial" panose="020B0604020202020204" pitchFamily="34" charset="0"/>
              </a:rPr>
              <a:t>© copyright </a:t>
            </a:r>
            <a:r>
              <a:rPr lang="en-GB" sz="1000" b="0" i="0" u="none" strike="noStrike" err="1">
                <a:solidFill>
                  <a:schemeClr val="bg1">
                    <a:lumMod val="85000"/>
                  </a:schemeClr>
                </a:solidFill>
                <a:effectLst/>
                <a:latin typeface="Arial" panose="020B0604020202020204" pitchFamily="34" charset="0"/>
                <a:cs typeface="Arial" panose="020B0604020202020204" pitchFamily="34" charset="0"/>
              </a:rPr>
              <a:t>Diaceutics</a:t>
            </a:r>
            <a:r>
              <a:rPr lang="en-GB" sz="1000" b="0" i="0" u="none" strike="noStrike">
                <a:solidFill>
                  <a:schemeClr val="bg1">
                    <a:lumMod val="85000"/>
                  </a:schemeClr>
                </a:solidFill>
                <a:effectLst/>
                <a:latin typeface="Arial" panose="020B0604020202020204" pitchFamily="34" charset="0"/>
                <a:cs typeface="Arial" panose="020B0604020202020204" pitchFamily="34" charset="0"/>
              </a:rPr>
              <a:t> 2023</a:t>
            </a:r>
            <a:endParaRPr lang="en-GB" sz="1000">
              <a:solidFill>
                <a:schemeClr val="bg1">
                  <a:lumMod val="85000"/>
                </a:schemeClr>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1261361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1_Title and Vertical Tex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0E239F1-A256-08A2-1B63-351255CDB23E}"/>
              </a:ext>
            </a:extLst>
          </p:cNvPr>
          <p:cNvSpPr/>
          <p:nvPr userDrawn="1"/>
        </p:nvSpPr>
        <p:spPr>
          <a:xfrm>
            <a:off x="0" y="0"/>
            <a:ext cx="11191588" cy="3429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a:extLst>
              <a:ext uri="{FF2B5EF4-FFF2-40B4-BE49-F238E27FC236}">
                <a16:creationId xmlns:a16="http://schemas.microsoft.com/office/drawing/2014/main" id="{E7B9164D-EA15-762E-0037-5B2690CA2E38}"/>
              </a:ext>
            </a:extLst>
          </p:cNvPr>
          <p:cNvSpPr/>
          <p:nvPr userDrawn="1"/>
        </p:nvSpPr>
        <p:spPr>
          <a:xfrm>
            <a:off x="492033" y="3110800"/>
            <a:ext cx="2915046" cy="3427889"/>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a:extLst>
              <a:ext uri="{FF2B5EF4-FFF2-40B4-BE49-F238E27FC236}">
                <a16:creationId xmlns:a16="http://schemas.microsoft.com/office/drawing/2014/main" id="{35D7C071-5F55-9168-E928-8EB2A2AFDBB7}"/>
              </a:ext>
            </a:extLst>
          </p:cNvPr>
          <p:cNvSpPr/>
          <p:nvPr userDrawn="1"/>
        </p:nvSpPr>
        <p:spPr>
          <a:xfrm>
            <a:off x="3797357" y="3152517"/>
            <a:ext cx="2915046" cy="3427889"/>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14">
            <a:extLst>
              <a:ext uri="{FF2B5EF4-FFF2-40B4-BE49-F238E27FC236}">
                <a16:creationId xmlns:a16="http://schemas.microsoft.com/office/drawing/2014/main" id="{32031BEF-5AD7-5704-E65F-30FD817FE60D}"/>
              </a:ext>
            </a:extLst>
          </p:cNvPr>
          <p:cNvSpPr/>
          <p:nvPr userDrawn="1"/>
        </p:nvSpPr>
        <p:spPr>
          <a:xfrm>
            <a:off x="7108728" y="3192607"/>
            <a:ext cx="2915046" cy="3427889"/>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 Placeholder 9">
            <a:extLst>
              <a:ext uri="{FF2B5EF4-FFF2-40B4-BE49-F238E27FC236}">
                <a16:creationId xmlns:a16="http://schemas.microsoft.com/office/drawing/2014/main" id="{15B520BA-9524-5726-2EE4-204A4D764366}"/>
              </a:ext>
            </a:extLst>
          </p:cNvPr>
          <p:cNvSpPr>
            <a:spLocks noGrp="1"/>
          </p:cNvSpPr>
          <p:nvPr>
            <p:ph type="body" sz="quarter" idx="14" hasCustomPrompt="1"/>
          </p:nvPr>
        </p:nvSpPr>
        <p:spPr>
          <a:xfrm>
            <a:off x="492033" y="500516"/>
            <a:ext cx="5037909" cy="779643"/>
          </a:xfrm>
          <a:prstGeom prst="rect">
            <a:avLst/>
          </a:prstGeom>
        </p:spPr>
        <p:txBody>
          <a:bodyPr/>
          <a:lstStyle>
            <a:lvl1pPr marL="0" indent="0" algn="l">
              <a:buNone/>
              <a:defRPr sz="3600" b="1">
                <a:solidFill>
                  <a:schemeClr val="bg2"/>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Title</a:t>
            </a:r>
            <a:endParaRPr lang="en-US"/>
          </a:p>
        </p:txBody>
      </p:sp>
      <p:sp>
        <p:nvSpPr>
          <p:cNvPr id="4" name="Text Placeholder 9">
            <a:extLst>
              <a:ext uri="{FF2B5EF4-FFF2-40B4-BE49-F238E27FC236}">
                <a16:creationId xmlns:a16="http://schemas.microsoft.com/office/drawing/2014/main" id="{122372FE-4AF1-3D9E-9525-13C3E79EC157}"/>
              </a:ext>
            </a:extLst>
          </p:cNvPr>
          <p:cNvSpPr>
            <a:spLocks noGrp="1"/>
          </p:cNvSpPr>
          <p:nvPr>
            <p:ph type="body" sz="quarter" idx="15" hasCustomPrompt="1"/>
          </p:nvPr>
        </p:nvSpPr>
        <p:spPr>
          <a:xfrm>
            <a:off x="818607" y="3505069"/>
            <a:ext cx="2307771" cy="310094"/>
          </a:xfrm>
          <a:prstGeom prst="rect">
            <a:avLst/>
          </a:prstGeom>
        </p:spPr>
        <p:txBody>
          <a:bodyPr/>
          <a:lstStyle>
            <a:lvl1pPr marL="0" indent="0" algn="l">
              <a:buClr>
                <a:srgbClr val="283895"/>
              </a:buClr>
              <a:buFont typeface="Arial" panose="020B0604020202020204" pitchFamily="34" charset="0"/>
              <a:buNone/>
              <a:defRPr sz="16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sp>
        <p:nvSpPr>
          <p:cNvPr id="5" name="Text Placeholder 9">
            <a:extLst>
              <a:ext uri="{FF2B5EF4-FFF2-40B4-BE49-F238E27FC236}">
                <a16:creationId xmlns:a16="http://schemas.microsoft.com/office/drawing/2014/main" id="{C2C1F57F-99A0-1E5E-B48B-8B2172CBF187}"/>
              </a:ext>
            </a:extLst>
          </p:cNvPr>
          <p:cNvSpPr>
            <a:spLocks noGrp="1"/>
          </p:cNvSpPr>
          <p:nvPr>
            <p:ph type="body" sz="quarter" idx="16" hasCustomPrompt="1"/>
          </p:nvPr>
        </p:nvSpPr>
        <p:spPr>
          <a:xfrm>
            <a:off x="818607" y="3902247"/>
            <a:ext cx="2307771" cy="2285532"/>
          </a:xfrm>
          <a:prstGeom prst="rect">
            <a:avLst/>
          </a:prstGeom>
        </p:spPr>
        <p:txBody>
          <a:bodyPr/>
          <a:lstStyle>
            <a:lvl1pPr marL="0" indent="0" algn="l">
              <a:buClr>
                <a:srgbClr val="283895"/>
              </a:buClr>
              <a:buFont typeface="Arial" panose="020B0604020202020204" pitchFamily="34" charset="0"/>
              <a:buNone/>
              <a:defRPr sz="14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sp>
        <p:nvSpPr>
          <p:cNvPr id="6" name="Text Placeholder 9">
            <a:extLst>
              <a:ext uri="{FF2B5EF4-FFF2-40B4-BE49-F238E27FC236}">
                <a16:creationId xmlns:a16="http://schemas.microsoft.com/office/drawing/2014/main" id="{8E4C4575-AC7F-7667-DA50-B8FDCF37EC63}"/>
              </a:ext>
            </a:extLst>
          </p:cNvPr>
          <p:cNvSpPr>
            <a:spLocks noGrp="1"/>
          </p:cNvSpPr>
          <p:nvPr>
            <p:ph type="body" sz="quarter" idx="17" hasCustomPrompt="1"/>
          </p:nvPr>
        </p:nvSpPr>
        <p:spPr>
          <a:xfrm>
            <a:off x="4119155" y="3505069"/>
            <a:ext cx="2307771" cy="310094"/>
          </a:xfrm>
          <a:prstGeom prst="rect">
            <a:avLst/>
          </a:prstGeom>
        </p:spPr>
        <p:txBody>
          <a:bodyPr/>
          <a:lstStyle>
            <a:lvl1pPr marL="0" indent="0" algn="l">
              <a:buClr>
                <a:srgbClr val="283895"/>
              </a:buClr>
              <a:buFont typeface="Arial" panose="020B0604020202020204" pitchFamily="34" charset="0"/>
              <a:buNone/>
              <a:defRPr sz="16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sp>
        <p:nvSpPr>
          <p:cNvPr id="8" name="Text Placeholder 9">
            <a:extLst>
              <a:ext uri="{FF2B5EF4-FFF2-40B4-BE49-F238E27FC236}">
                <a16:creationId xmlns:a16="http://schemas.microsoft.com/office/drawing/2014/main" id="{B1D5563D-FE87-0FCF-33B9-CEB5D63E2869}"/>
              </a:ext>
            </a:extLst>
          </p:cNvPr>
          <p:cNvSpPr>
            <a:spLocks noGrp="1"/>
          </p:cNvSpPr>
          <p:nvPr>
            <p:ph type="body" sz="quarter" idx="18" hasCustomPrompt="1"/>
          </p:nvPr>
        </p:nvSpPr>
        <p:spPr>
          <a:xfrm>
            <a:off x="4119155" y="3902247"/>
            <a:ext cx="2307771" cy="2285532"/>
          </a:xfrm>
          <a:prstGeom prst="rect">
            <a:avLst/>
          </a:prstGeom>
        </p:spPr>
        <p:txBody>
          <a:bodyPr/>
          <a:lstStyle>
            <a:lvl1pPr marL="0" indent="0" algn="l">
              <a:buClr>
                <a:srgbClr val="283895"/>
              </a:buClr>
              <a:buFont typeface="Arial" panose="020B0604020202020204" pitchFamily="34" charset="0"/>
              <a:buNone/>
              <a:defRPr sz="14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sp>
        <p:nvSpPr>
          <p:cNvPr id="9" name="Text Placeholder 9">
            <a:extLst>
              <a:ext uri="{FF2B5EF4-FFF2-40B4-BE49-F238E27FC236}">
                <a16:creationId xmlns:a16="http://schemas.microsoft.com/office/drawing/2014/main" id="{85FDFB86-DE41-6C0E-682F-A9BA7B7C96AA}"/>
              </a:ext>
            </a:extLst>
          </p:cNvPr>
          <p:cNvSpPr>
            <a:spLocks noGrp="1"/>
          </p:cNvSpPr>
          <p:nvPr>
            <p:ph type="body" sz="quarter" idx="19" hasCustomPrompt="1"/>
          </p:nvPr>
        </p:nvSpPr>
        <p:spPr>
          <a:xfrm>
            <a:off x="7393576" y="3505069"/>
            <a:ext cx="2307771" cy="310094"/>
          </a:xfrm>
          <a:prstGeom prst="rect">
            <a:avLst/>
          </a:prstGeom>
        </p:spPr>
        <p:txBody>
          <a:bodyPr/>
          <a:lstStyle>
            <a:lvl1pPr marL="0" indent="0" algn="l">
              <a:buClr>
                <a:srgbClr val="283895"/>
              </a:buClr>
              <a:buFont typeface="Arial" panose="020B0604020202020204" pitchFamily="34" charset="0"/>
              <a:buNone/>
              <a:defRPr sz="16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sp>
        <p:nvSpPr>
          <p:cNvPr id="10" name="Text Placeholder 9">
            <a:extLst>
              <a:ext uri="{FF2B5EF4-FFF2-40B4-BE49-F238E27FC236}">
                <a16:creationId xmlns:a16="http://schemas.microsoft.com/office/drawing/2014/main" id="{897B5168-D993-3647-954D-70792EC2BB3A}"/>
              </a:ext>
            </a:extLst>
          </p:cNvPr>
          <p:cNvSpPr>
            <a:spLocks noGrp="1"/>
          </p:cNvSpPr>
          <p:nvPr>
            <p:ph type="body" sz="quarter" idx="20" hasCustomPrompt="1"/>
          </p:nvPr>
        </p:nvSpPr>
        <p:spPr>
          <a:xfrm>
            <a:off x="7393576" y="3902247"/>
            <a:ext cx="2307771" cy="2285532"/>
          </a:xfrm>
          <a:prstGeom prst="rect">
            <a:avLst/>
          </a:prstGeom>
        </p:spPr>
        <p:txBody>
          <a:bodyPr/>
          <a:lstStyle>
            <a:lvl1pPr marL="0" indent="0" algn="l">
              <a:buClr>
                <a:srgbClr val="283895"/>
              </a:buClr>
              <a:buFont typeface="Arial" panose="020B0604020202020204" pitchFamily="34" charset="0"/>
              <a:buNone/>
              <a:defRPr sz="14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sp>
        <p:nvSpPr>
          <p:cNvPr id="11" name="Text Placeholder 9">
            <a:extLst>
              <a:ext uri="{FF2B5EF4-FFF2-40B4-BE49-F238E27FC236}">
                <a16:creationId xmlns:a16="http://schemas.microsoft.com/office/drawing/2014/main" id="{D5B840B5-E539-884F-7A13-42392BDC4E85}"/>
              </a:ext>
            </a:extLst>
          </p:cNvPr>
          <p:cNvSpPr>
            <a:spLocks noGrp="1"/>
          </p:cNvSpPr>
          <p:nvPr>
            <p:ph type="body" sz="quarter" idx="21" hasCustomPrompt="1"/>
          </p:nvPr>
        </p:nvSpPr>
        <p:spPr>
          <a:xfrm>
            <a:off x="492033" y="1533868"/>
            <a:ext cx="8887098" cy="1364940"/>
          </a:xfrm>
          <a:prstGeom prst="rect">
            <a:avLst/>
          </a:prstGeom>
        </p:spPr>
        <p:txBody>
          <a:bodyPr/>
          <a:lstStyle>
            <a:lvl1pPr marL="342900" indent="-342900" algn="l">
              <a:buClr>
                <a:srgbClr val="283895"/>
              </a:buClr>
              <a:buFont typeface="Arial" panose="020B0604020202020204" pitchFamily="34" charset="0"/>
              <a:buChar char="•"/>
              <a:defRPr sz="16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Text can go here </a:t>
            </a:r>
            <a:endParaRPr lang="en-US"/>
          </a:p>
        </p:txBody>
      </p:sp>
      <p:sp>
        <p:nvSpPr>
          <p:cNvPr id="12" name="TextBox 11">
            <a:extLst>
              <a:ext uri="{FF2B5EF4-FFF2-40B4-BE49-F238E27FC236}">
                <a16:creationId xmlns:a16="http://schemas.microsoft.com/office/drawing/2014/main" id="{5E4D220B-A07E-2750-041F-EC8EF88129A8}"/>
              </a:ext>
            </a:extLst>
          </p:cNvPr>
          <p:cNvSpPr txBox="1"/>
          <p:nvPr userDrawn="1"/>
        </p:nvSpPr>
        <p:spPr>
          <a:xfrm>
            <a:off x="3383840" y="6601426"/>
            <a:ext cx="5424320" cy="215444"/>
          </a:xfrm>
          <a:prstGeom prst="rect">
            <a:avLst/>
          </a:prstGeom>
          <a:noFill/>
        </p:spPr>
        <p:txBody>
          <a:bodyPr wrap="square" rtlCol="0">
            <a:spAutoFit/>
          </a:bodyPr>
          <a:lstStyle/>
          <a:p>
            <a:r>
              <a:rPr lang="en-GB" sz="800" b="0" i="0">
                <a:solidFill>
                  <a:schemeClr val="bg1">
                    <a:lumMod val="85000"/>
                  </a:schemeClr>
                </a:solidFill>
                <a:effectLst/>
                <a:latin typeface="Arial" panose="020B0604020202020204" pitchFamily="34" charset="0"/>
                <a:cs typeface="Arial" panose="020B0604020202020204" pitchFamily="34" charset="0"/>
              </a:rPr>
              <a:t>Permission must be sought from </a:t>
            </a:r>
            <a:r>
              <a:rPr lang="en-GB" sz="800" b="0" i="0" err="1">
                <a:solidFill>
                  <a:schemeClr val="bg1">
                    <a:lumMod val="85000"/>
                  </a:schemeClr>
                </a:solidFill>
                <a:effectLst/>
                <a:latin typeface="Arial" panose="020B0604020202020204" pitchFamily="34" charset="0"/>
                <a:cs typeface="Arial" panose="020B0604020202020204" pitchFamily="34" charset="0"/>
              </a:rPr>
              <a:t>Diaceutics</a:t>
            </a:r>
            <a:r>
              <a:rPr lang="en-GB" sz="800" b="0" i="0">
                <a:solidFill>
                  <a:schemeClr val="bg1">
                    <a:lumMod val="85000"/>
                  </a:schemeClr>
                </a:solidFill>
                <a:effectLst/>
                <a:latin typeface="Arial" panose="020B0604020202020204" pitchFamily="34" charset="0"/>
                <a:cs typeface="Arial" panose="020B0604020202020204" pitchFamily="34" charset="0"/>
              </a:rPr>
              <a:t> if you wish to reproduce any part of this presentation</a:t>
            </a:r>
            <a:endParaRPr lang="en-US" sz="800">
              <a:solidFill>
                <a:schemeClr val="bg1">
                  <a:lumMod val="85000"/>
                </a:schemeClr>
              </a:solidFill>
              <a:latin typeface="Arial" panose="020B0604020202020204" pitchFamily="34" charset="0"/>
              <a:cs typeface="Arial" panose="020B0604020202020204" pitchFamily="34" charset="0"/>
            </a:endParaRPr>
          </a:p>
        </p:txBody>
      </p:sp>
      <p:sp>
        <p:nvSpPr>
          <p:cNvPr id="16" name="TextBox 15">
            <a:extLst>
              <a:ext uri="{FF2B5EF4-FFF2-40B4-BE49-F238E27FC236}">
                <a16:creationId xmlns:a16="http://schemas.microsoft.com/office/drawing/2014/main" id="{60D8E2A8-78DC-991D-C58D-DCC3DE98E4E4}"/>
              </a:ext>
            </a:extLst>
          </p:cNvPr>
          <p:cNvSpPr txBox="1"/>
          <p:nvPr userDrawn="1"/>
        </p:nvSpPr>
        <p:spPr>
          <a:xfrm>
            <a:off x="364902" y="6601426"/>
            <a:ext cx="6097978" cy="246221"/>
          </a:xfrm>
          <a:prstGeom prst="rect">
            <a:avLst/>
          </a:prstGeom>
          <a:noFill/>
        </p:spPr>
        <p:txBody>
          <a:bodyPr wrap="square">
            <a:spAutoFit/>
          </a:bodyPr>
          <a:lstStyle/>
          <a:p>
            <a:r>
              <a:rPr lang="en-GB" sz="1000" b="0" i="0" u="none" strike="noStrike">
                <a:solidFill>
                  <a:schemeClr val="bg1">
                    <a:lumMod val="85000"/>
                  </a:schemeClr>
                </a:solidFill>
                <a:effectLst/>
                <a:latin typeface="Arial" panose="020B0604020202020204" pitchFamily="34" charset="0"/>
                <a:cs typeface="Arial" panose="020B0604020202020204" pitchFamily="34" charset="0"/>
              </a:rPr>
              <a:t>© copyright </a:t>
            </a:r>
            <a:r>
              <a:rPr lang="en-GB" sz="1000" b="0" i="0" u="none" strike="noStrike" err="1">
                <a:solidFill>
                  <a:schemeClr val="bg1">
                    <a:lumMod val="85000"/>
                  </a:schemeClr>
                </a:solidFill>
                <a:effectLst/>
                <a:latin typeface="Arial" panose="020B0604020202020204" pitchFamily="34" charset="0"/>
                <a:cs typeface="Arial" panose="020B0604020202020204" pitchFamily="34" charset="0"/>
              </a:rPr>
              <a:t>Diaceutics</a:t>
            </a:r>
            <a:r>
              <a:rPr lang="en-GB" sz="1000" b="0" i="0" u="none" strike="noStrike">
                <a:solidFill>
                  <a:schemeClr val="bg1">
                    <a:lumMod val="85000"/>
                  </a:schemeClr>
                </a:solidFill>
                <a:effectLst/>
                <a:latin typeface="Arial" panose="020B0604020202020204" pitchFamily="34" charset="0"/>
                <a:cs typeface="Arial" panose="020B0604020202020204" pitchFamily="34" charset="0"/>
              </a:rPr>
              <a:t> 2023</a:t>
            </a:r>
            <a:endParaRPr lang="en-GB" sz="1000">
              <a:solidFill>
                <a:schemeClr val="bg1">
                  <a:lumMod val="85000"/>
                </a:schemeClr>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9549031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4" name="Text Placeholder 9">
            <a:extLst>
              <a:ext uri="{FF2B5EF4-FFF2-40B4-BE49-F238E27FC236}">
                <a16:creationId xmlns:a16="http://schemas.microsoft.com/office/drawing/2014/main" id="{2A159F39-4782-750A-F7F0-B01020EBE689}"/>
              </a:ext>
            </a:extLst>
          </p:cNvPr>
          <p:cNvSpPr>
            <a:spLocks noGrp="1"/>
          </p:cNvSpPr>
          <p:nvPr>
            <p:ph type="body" sz="quarter" idx="14" hasCustomPrompt="1"/>
          </p:nvPr>
        </p:nvSpPr>
        <p:spPr>
          <a:xfrm>
            <a:off x="674913" y="3839043"/>
            <a:ext cx="7485018" cy="518387"/>
          </a:xfrm>
          <a:prstGeom prst="rect">
            <a:avLst/>
          </a:prstGeom>
        </p:spPr>
        <p:txBody>
          <a:bodyPr/>
          <a:lstStyle>
            <a:lvl1pPr marL="0" indent="0" algn="l">
              <a:buNone/>
              <a:defRPr sz="5400" b="1">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Sub Title</a:t>
            </a:r>
            <a:endParaRPr lang="en-US"/>
          </a:p>
        </p:txBody>
      </p:sp>
      <p:sp>
        <p:nvSpPr>
          <p:cNvPr id="5" name="Text Placeholder 9">
            <a:extLst>
              <a:ext uri="{FF2B5EF4-FFF2-40B4-BE49-F238E27FC236}">
                <a16:creationId xmlns:a16="http://schemas.microsoft.com/office/drawing/2014/main" id="{FE399E10-C511-5161-C6FF-EC7EF81500C3}"/>
              </a:ext>
            </a:extLst>
          </p:cNvPr>
          <p:cNvSpPr>
            <a:spLocks noGrp="1"/>
          </p:cNvSpPr>
          <p:nvPr>
            <p:ph type="body" sz="quarter" idx="15" hasCustomPrompt="1"/>
          </p:nvPr>
        </p:nvSpPr>
        <p:spPr>
          <a:xfrm>
            <a:off x="674913" y="4712299"/>
            <a:ext cx="7485018" cy="518387"/>
          </a:xfrm>
          <a:prstGeom prst="rect">
            <a:avLst/>
          </a:prstGeom>
        </p:spPr>
        <p:txBody>
          <a:bodyPr/>
          <a:lstStyle>
            <a:lvl1pPr marL="0" indent="0" algn="l">
              <a:buNone/>
              <a:defRPr sz="2400" b="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latin typeface="Arial" panose="020B0604020202020204" pitchFamily="34" charset="0"/>
                <a:cs typeface="Arial" panose="020B0604020202020204" pitchFamily="34" charset="0"/>
              </a:defRPr>
            </a:lvl2pPr>
            <a:lvl3pPr marL="914400" indent="0">
              <a:buNone/>
              <a:defRPr>
                <a:solidFill>
                  <a:schemeClr val="bg1"/>
                </a:solidFill>
                <a:latin typeface="Arial" panose="020B0604020202020204" pitchFamily="34" charset="0"/>
                <a:cs typeface="Arial" panose="020B0604020202020204" pitchFamily="34" charset="0"/>
              </a:defRPr>
            </a:lvl3pPr>
            <a:lvl4pPr marL="1371600" indent="0">
              <a:buNone/>
              <a:defRPr>
                <a:solidFill>
                  <a:schemeClr val="bg1"/>
                </a:solidFill>
                <a:latin typeface="Arial" panose="020B0604020202020204" pitchFamily="34" charset="0"/>
                <a:cs typeface="Arial" panose="020B0604020202020204" pitchFamily="34" charset="0"/>
              </a:defRPr>
            </a:lvl4pPr>
            <a:lvl5pPr marL="1828800" indent="0">
              <a:buNone/>
              <a:defRPr>
                <a:solidFill>
                  <a:schemeClr val="bg1"/>
                </a:solidFill>
                <a:latin typeface="Arial" panose="020B0604020202020204" pitchFamily="34" charset="0"/>
                <a:cs typeface="Arial" panose="020B0604020202020204" pitchFamily="34" charset="0"/>
              </a:defRPr>
            </a:lvl5pPr>
          </a:lstStyle>
          <a:p>
            <a:pPr lvl="0"/>
            <a:r>
              <a:rPr lang="en-GB"/>
              <a:t>Content</a:t>
            </a:r>
            <a:endParaRPr lang="en-US"/>
          </a:p>
        </p:txBody>
      </p:sp>
      <p:sp>
        <p:nvSpPr>
          <p:cNvPr id="3" name="TextBox 2">
            <a:extLst>
              <a:ext uri="{FF2B5EF4-FFF2-40B4-BE49-F238E27FC236}">
                <a16:creationId xmlns:a16="http://schemas.microsoft.com/office/drawing/2014/main" id="{E042B6EC-0D87-2654-EF84-F2B0ECDC4379}"/>
              </a:ext>
            </a:extLst>
          </p:cNvPr>
          <p:cNvSpPr txBox="1"/>
          <p:nvPr userDrawn="1"/>
        </p:nvSpPr>
        <p:spPr>
          <a:xfrm>
            <a:off x="3383840" y="6517575"/>
            <a:ext cx="5424320" cy="215444"/>
          </a:xfrm>
          <a:prstGeom prst="rect">
            <a:avLst/>
          </a:prstGeom>
          <a:noFill/>
        </p:spPr>
        <p:txBody>
          <a:bodyPr wrap="square" rtlCol="0">
            <a:spAutoFit/>
          </a:bodyPr>
          <a:lstStyle/>
          <a:p>
            <a:r>
              <a:rPr lang="en-GB" sz="800" b="0" i="0">
                <a:solidFill>
                  <a:schemeClr val="bg1"/>
                </a:solidFill>
                <a:effectLst/>
                <a:latin typeface="Arial" panose="020B0604020202020204" pitchFamily="34" charset="0"/>
                <a:cs typeface="Arial" panose="020B0604020202020204" pitchFamily="34" charset="0"/>
              </a:rPr>
              <a:t>Permission must be sought from </a:t>
            </a:r>
            <a:r>
              <a:rPr lang="en-GB" sz="800" b="0" i="0" err="1">
                <a:solidFill>
                  <a:schemeClr val="bg1"/>
                </a:solidFill>
                <a:effectLst/>
                <a:latin typeface="Arial" panose="020B0604020202020204" pitchFamily="34" charset="0"/>
                <a:cs typeface="Arial" panose="020B0604020202020204" pitchFamily="34" charset="0"/>
              </a:rPr>
              <a:t>Diaceutics</a:t>
            </a:r>
            <a:r>
              <a:rPr lang="en-GB" sz="800" b="0" i="0">
                <a:solidFill>
                  <a:schemeClr val="bg1"/>
                </a:solidFill>
                <a:effectLst/>
                <a:latin typeface="Arial" panose="020B0604020202020204" pitchFamily="34" charset="0"/>
                <a:cs typeface="Arial" panose="020B0604020202020204" pitchFamily="34" charset="0"/>
              </a:rPr>
              <a:t> if you wish to reproduce any part of this presentation</a:t>
            </a:r>
            <a:endParaRPr lang="en-US" sz="800">
              <a:solidFill>
                <a:schemeClr val="bg1"/>
              </a:solidFill>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A4AB58BE-F1B2-0551-6DCE-D681A6C31500}"/>
              </a:ext>
            </a:extLst>
          </p:cNvPr>
          <p:cNvSpPr txBox="1"/>
          <p:nvPr userDrawn="1"/>
        </p:nvSpPr>
        <p:spPr>
          <a:xfrm>
            <a:off x="364902" y="6517575"/>
            <a:ext cx="6097978" cy="246221"/>
          </a:xfrm>
          <a:prstGeom prst="rect">
            <a:avLst/>
          </a:prstGeom>
          <a:noFill/>
        </p:spPr>
        <p:txBody>
          <a:bodyPr wrap="square">
            <a:spAutoFit/>
          </a:bodyPr>
          <a:lstStyle/>
          <a:p>
            <a:r>
              <a:rPr lang="en-GB" sz="1000" b="0" i="0" u="none" strike="noStrike">
                <a:solidFill>
                  <a:schemeClr val="bg1"/>
                </a:solidFill>
                <a:effectLst/>
                <a:latin typeface="Arial" panose="020B0604020202020204" pitchFamily="34" charset="0"/>
                <a:cs typeface="Arial" panose="020B0604020202020204" pitchFamily="34" charset="0"/>
              </a:rPr>
              <a:t>© copyright </a:t>
            </a:r>
            <a:r>
              <a:rPr lang="en-GB" sz="1000" b="0" i="0" u="none" strike="noStrike" err="1">
                <a:solidFill>
                  <a:schemeClr val="bg1"/>
                </a:solidFill>
                <a:effectLst/>
                <a:latin typeface="Arial" panose="020B0604020202020204" pitchFamily="34" charset="0"/>
                <a:cs typeface="Arial" panose="020B0604020202020204" pitchFamily="34" charset="0"/>
              </a:rPr>
              <a:t>Diaceutics</a:t>
            </a:r>
            <a:r>
              <a:rPr lang="en-GB" sz="1000" b="0" i="0" u="none" strike="noStrike">
                <a:solidFill>
                  <a:schemeClr val="bg1"/>
                </a:solidFill>
                <a:effectLst/>
                <a:latin typeface="Arial" panose="020B0604020202020204" pitchFamily="34" charset="0"/>
                <a:cs typeface="Arial" panose="020B0604020202020204" pitchFamily="34" charset="0"/>
              </a:rPr>
              <a:t> 2023</a:t>
            </a:r>
            <a:endParaRPr lang="en-GB" sz="1000">
              <a:solidFill>
                <a:schemeClr val="bg1"/>
              </a:solidFill>
              <a:effectLst/>
              <a:latin typeface="Arial" panose="020B0604020202020204" pitchFamily="34" charset="0"/>
              <a:cs typeface="Arial" panose="020B0604020202020204" pitchFamily="34" charset="0"/>
            </a:endParaRPr>
          </a:p>
        </p:txBody>
      </p:sp>
      <p:pic>
        <p:nvPicPr>
          <p:cNvPr id="9" name="Picture 8" descr="A picture containing text, outdoor, dark, sign&#10;&#10;Description automatically generated">
            <a:extLst>
              <a:ext uri="{FF2B5EF4-FFF2-40B4-BE49-F238E27FC236}">
                <a16:creationId xmlns:a16="http://schemas.microsoft.com/office/drawing/2014/main" id="{F050774A-7BCC-9711-22B8-989DA1AD358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6078615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theme" Target="../theme/theme2.xml"/><Relationship Id="rId1" Type="http://schemas.openxmlformats.org/officeDocument/2006/relationships/slideLayout" Target="../slideLayouts/slideLayout1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7.jp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slideLayout" Target="../slideLayouts/slideLayout37.xml"/><Relationship Id="rId18" Type="http://schemas.openxmlformats.org/officeDocument/2006/relationships/image" Target="../media/image49.jpeg"/><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17" Type="http://schemas.openxmlformats.org/officeDocument/2006/relationships/theme" Target="../theme/theme4.xml"/><Relationship Id="rId2" Type="http://schemas.openxmlformats.org/officeDocument/2006/relationships/slideLayout" Target="../slideLayouts/slideLayout26.xml"/><Relationship Id="rId16" Type="http://schemas.openxmlformats.org/officeDocument/2006/relationships/slideLayout" Target="../slideLayouts/slideLayout40.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5" Type="http://schemas.openxmlformats.org/officeDocument/2006/relationships/slideLayout" Target="../slideLayouts/slideLayout3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slideLayout" Target="../slideLayouts/slideLayout3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alpha val="97000"/>
          </a:schemeClr>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97207801"/>
      </p:ext>
    </p:extLst>
  </p:cSld>
  <p:clrMap bg1="lt1" tx1="dk1" bg2="lt2" tx2="dk2" accent1="accent1" accent2="accent2" accent3="accent3" accent4="accent4" accent5="accent5" accent6="accent6" hlink="hlink" folHlink="folHlink"/>
  <p:sldLayoutIdLst>
    <p:sldLayoutId id="2147483825" r:id="rId1"/>
    <p:sldLayoutId id="2147483826" r:id="rId2"/>
    <p:sldLayoutId id="2147483827" r:id="rId3"/>
    <p:sldLayoutId id="2147483828" r:id="rId4"/>
    <p:sldLayoutId id="2147483913" r:id="rId5"/>
    <p:sldLayoutId id="2147483829" r:id="rId6"/>
    <p:sldLayoutId id="2147483830" r:id="rId7"/>
    <p:sldLayoutId id="2147483908" r:id="rId8"/>
    <p:sldLayoutId id="2147483914" r:id="rId9"/>
    <p:sldLayoutId id="2147483915" r:id="rId10"/>
  </p:sldLayoutIdLst>
  <p:hf sldNum="0" hdr="0" ftr="0" dt="0"/>
  <p:txStyles>
    <p:titleStyle>
      <a:lvl1pPr algn="l" defTabSz="914400" rtl="0" eaLnBrk="1" latinLnBrk="0" hangingPunct="1">
        <a:lnSpc>
          <a:spcPct val="90000"/>
        </a:lnSpc>
        <a:spcBef>
          <a:spcPct val="0"/>
        </a:spcBef>
        <a:buNone/>
        <a:defRPr sz="1800" b="1" i="0" kern="1200">
          <a:solidFill>
            <a:schemeClr val="tx1"/>
          </a:solidFill>
          <a:latin typeface="Inter" panose="020B0502030000000004" pitchFamily="34" charset="0"/>
          <a:ea typeface="Inter" panose="020B0502030000000004" pitchFamily="34" charset="0"/>
          <a:cs typeface="Inter" panose="020B0502030000000004" pitchFamily="34" charset="0"/>
        </a:defRPr>
      </a:lvl1pPr>
    </p:titleStyle>
    <p:bodyStyle>
      <a:lvl1pPr marL="0" indent="0" algn="l" defTabSz="914400" rtl="0" eaLnBrk="1" latinLnBrk="0" hangingPunct="1">
        <a:lnSpc>
          <a:spcPct val="130000"/>
        </a:lnSpc>
        <a:spcBef>
          <a:spcPts val="0"/>
        </a:spcBef>
        <a:spcAft>
          <a:spcPts val="1000"/>
        </a:spcAft>
        <a:buClr>
          <a:schemeClr val="accent5"/>
        </a:buClr>
        <a:buFont typeface="Arial" panose="020B0604020202020204" pitchFamily="34" charset="0"/>
        <a:buNone/>
        <a:defRPr sz="1600" b="1" i="0" kern="1200">
          <a:solidFill>
            <a:schemeClr val="tx1"/>
          </a:solidFill>
          <a:latin typeface="+mn-lt"/>
          <a:ea typeface="Inter" panose="020B0502030000000004" pitchFamily="34" charset="0"/>
          <a:cs typeface="Inter" panose="020B0502030000000004" pitchFamily="34" charset="0"/>
        </a:defRPr>
      </a:lvl1pPr>
      <a:lvl2pPr marL="223838" indent="-219075" algn="l" defTabSz="914400" rtl="0" eaLnBrk="1" latinLnBrk="0" hangingPunct="1">
        <a:lnSpc>
          <a:spcPct val="130000"/>
        </a:lnSpc>
        <a:spcBef>
          <a:spcPts val="0"/>
        </a:spcBef>
        <a:spcAft>
          <a:spcPts val="1000"/>
        </a:spcAft>
        <a:buClr>
          <a:schemeClr val="accent5"/>
        </a:buClr>
        <a:buFont typeface="Arial" panose="020B0604020202020204" pitchFamily="34" charset="0"/>
        <a:buChar char="•"/>
        <a:tabLst/>
        <a:defRPr sz="1400" b="0" kern="1200">
          <a:solidFill>
            <a:schemeClr val="tx1"/>
          </a:solidFill>
          <a:latin typeface="+mn-lt"/>
          <a:ea typeface="+mn-ea"/>
          <a:cs typeface="+mn-cs"/>
        </a:defRPr>
      </a:lvl2pPr>
      <a:lvl3pPr marL="227013" indent="-227013" algn="l" defTabSz="914400" rtl="0" eaLnBrk="1" latinLnBrk="0" hangingPunct="1">
        <a:lnSpc>
          <a:spcPct val="130000"/>
        </a:lnSpc>
        <a:spcBef>
          <a:spcPts val="0"/>
        </a:spcBef>
        <a:spcAft>
          <a:spcPts val="1000"/>
        </a:spcAft>
        <a:buClr>
          <a:schemeClr val="accent5"/>
        </a:buClr>
        <a:buFont typeface="Arial" panose="020B0604020202020204" pitchFamily="34" charset="0"/>
        <a:buChar char="•"/>
        <a:tabLst/>
        <a:defRPr sz="1200" kern="1200">
          <a:solidFill>
            <a:schemeClr val="tx1"/>
          </a:solidFill>
          <a:latin typeface="+mn-lt"/>
          <a:ea typeface="+mn-ea"/>
          <a:cs typeface="+mn-cs"/>
        </a:defRPr>
      </a:lvl3pPr>
      <a:lvl4pPr marL="488950" indent="-227013" algn="l" defTabSz="914400" rtl="0" eaLnBrk="1" latinLnBrk="0" hangingPunct="1">
        <a:lnSpc>
          <a:spcPct val="130000"/>
        </a:lnSpc>
        <a:spcBef>
          <a:spcPts val="0"/>
        </a:spcBef>
        <a:spcAft>
          <a:spcPts val="1000"/>
        </a:spcAft>
        <a:buClr>
          <a:schemeClr val="accent5"/>
        </a:buClr>
        <a:buFont typeface="Arial" panose="020B0604020202020204" pitchFamily="34" charset="0"/>
        <a:buChar char="•"/>
        <a:tabLst/>
        <a:defRPr sz="1050" kern="1200">
          <a:solidFill>
            <a:schemeClr val="tx1"/>
          </a:solidFill>
          <a:latin typeface="+mn-lt"/>
          <a:ea typeface="+mn-ea"/>
          <a:cs typeface="+mn-cs"/>
        </a:defRPr>
      </a:lvl4pPr>
      <a:lvl5pPr marL="717550" indent="-254000" algn="l" defTabSz="914400" rtl="0" eaLnBrk="1" latinLnBrk="0" hangingPunct="1">
        <a:lnSpc>
          <a:spcPct val="130000"/>
        </a:lnSpc>
        <a:spcBef>
          <a:spcPts val="0"/>
        </a:spcBef>
        <a:spcAft>
          <a:spcPts val="1000"/>
        </a:spcAft>
        <a:buClr>
          <a:schemeClr val="accent5"/>
        </a:buClr>
        <a:buFont typeface="Arial" panose="020B0604020202020204" pitchFamily="34" charset="0"/>
        <a:buChar char="•"/>
        <a:tabLst/>
        <a:defRPr sz="105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night sky&#10;&#10;Description automatically generated">
            <a:extLst>
              <a:ext uri="{FF2B5EF4-FFF2-40B4-BE49-F238E27FC236}">
                <a16:creationId xmlns:a16="http://schemas.microsoft.com/office/drawing/2014/main" id="{A7E885C0-962A-28DE-6EF8-89C899B763E0}"/>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extBox 1">
            <a:extLst>
              <a:ext uri="{FF2B5EF4-FFF2-40B4-BE49-F238E27FC236}">
                <a16:creationId xmlns:a16="http://schemas.microsoft.com/office/drawing/2014/main" id="{52ECB1EE-9A2A-70ED-C575-1DEBC6B82F27}"/>
              </a:ext>
            </a:extLst>
          </p:cNvPr>
          <p:cNvSpPr txBox="1"/>
          <p:nvPr userDrawn="1"/>
        </p:nvSpPr>
        <p:spPr>
          <a:xfrm>
            <a:off x="3383840" y="6517575"/>
            <a:ext cx="5424320" cy="215444"/>
          </a:xfrm>
          <a:prstGeom prst="rect">
            <a:avLst/>
          </a:prstGeom>
          <a:noFill/>
        </p:spPr>
        <p:txBody>
          <a:bodyPr wrap="square" rtlCol="0">
            <a:spAutoFit/>
          </a:bodyPr>
          <a:lstStyle/>
          <a:p>
            <a:r>
              <a:rPr lang="en-GB" sz="800" b="0" i="0" dirty="0">
                <a:solidFill>
                  <a:schemeClr val="bg1">
                    <a:lumMod val="85000"/>
                  </a:schemeClr>
                </a:solidFill>
                <a:effectLst/>
                <a:latin typeface="Arial" panose="020B0604020202020204" pitchFamily="34" charset="0"/>
                <a:cs typeface="Arial" panose="020B0604020202020204" pitchFamily="34" charset="0"/>
              </a:rPr>
              <a:t>Permission must be sought from Diaceutics if you wish to reproduce any part of this presentation</a:t>
            </a:r>
            <a:endParaRPr lang="en-US" sz="800" dirty="0">
              <a:solidFill>
                <a:schemeClr val="bg1">
                  <a:lumMod val="85000"/>
                </a:schemeClr>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6E3456A6-0131-0EC1-4F00-F7CA28233E90}"/>
              </a:ext>
            </a:extLst>
          </p:cNvPr>
          <p:cNvSpPr txBox="1"/>
          <p:nvPr userDrawn="1"/>
        </p:nvSpPr>
        <p:spPr>
          <a:xfrm>
            <a:off x="364902" y="6517575"/>
            <a:ext cx="6097978" cy="246221"/>
          </a:xfrm>
          <a:prstGeom prst="rect">
            <a:avLst/>
          </a:prstGeom>
          <a:noFill/>
        </p:spPr>
        <p:txBody>
          <a:bodyPr wrap="square">
            <a:spAutoFit/>
          </a:bodyPr>
          <a:lstStyle/>
          <a:p>
            <a:r>
              <a:rPr lang="en-GB" sz="1000" b="0" i="0" u="none" strike="noStrike" dirty="0">
                <a:solidFill>
                  <a:schemeClr val="bg1">
                    <a:lumMod val="85000"/>
                  </a:schemeClr>
                </a:solidFill>
                <a:effectLst/>
                <a:latin typeface="Arial" panose="020B0604020202020204" pitchFamily="34" charset="0"/>
                <a:cs typeface="Arial" panose="020B0604020202020204" pitchFamily="34" charset="0"/>
              </a:rPr>
              <a:t>© copyright Diaceutics 2024</a:t>
            </a:r>
            <a:endParaRPr lang="en-GB" sz="1000" dirty="0">
              <a:solidFill>
                <a:schemeClr val="bg1">
                  <a:lumMod val="85000"/>
                </a:schemeClr>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68167303"/>
      </p:ext>
    </p:extLst>
  </p:cSld>
  <p:clrMap bg1="lt1" tx1="dk1" bg2="lt2" tx2="dk2" accent1="accent1" accent2="accent2" accent3="accent3" accent4="accent4" accent5="accent5" accent6="accent6" hlink="hlink" folHlink="folHlink"/>
  <p:sldLayoutIdLst>
    <p:sldLayoutId id="2147483934"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Background pattern&#10;&#10;Description automatically generated with low confidence">
            <a:extLst>
              <a:ext uri="{FF2B5EF4-FFF2-40B4-BE49-F238E27FC236}">
                <a16:creationId xmlns:a16="http://schemas.microsoft.com/office/drawing/2014/main" id="{1996C0DE-9416-F410-D4AD-6699F2A13E42}"/>
              </a:ext>
            </a:extLst>
          </p:cNvPr>
          <p:cNvPicPr>
            <a:picLocks noChangeAspect="1"/>
          </p:cNvPicPr>
          <p:nvPr userDrawn="1"/>
        </p:nvPicPr>
        <p:blipFill rotWithShape="1">
          <a:blip r:embed="rId15"/>
          <a:srcRect l="91897"/>
          <a:stretch/>
        </p:blipFill>
        <p:spPr>
          <a:xfrm>
            <a:off x="11204028" y="0"/>
            <a:ext cx="987972" cy="6858000"/>
          </a:xfrm>
          <a:prstGeom prst="rect">
            <a:avLst/>
          </a:prstGeom>
        </p:spPr>
      </p:pic>
      <p:sp>
        <p:nvSpPr>
          <p:cNvPr id="2" name="Slide Number Placeholder 1">
            <a:extLst>
              <a:ext uri="{FF2B5EF4-FFF2-40B4-BE49-F238E27FC236}">
                <a16:creationId xmlns:a16="http://schemas.microsoft.com/office/drawing/2014/main" id="{88FE78BE-C880-5E69-9F14-78C5577DC15F}"/>
              </a:ext>
            </a:extLst>
          </p:cNvPr>
          <p:cNvSpPr>
            <a:spLocks noGrp="1"/>
          </p:cNvSpPr>
          <p:nvPr>
            <p:ph type="sldNum" sz="quarter" idx="4"/>
          </p:nvPr>
        </p:nvSpPr>
        <p:spPr>
          <a:xfrm>
            <a:off x="11427127" y="6356350"/>
            <a:ext cx="541774" cy="365125"/>
          </a:xfrm>
          <a:prstGeom prst="rect">
            <a:avLst/>
          </a:prstGeom>
        </p:spPr>
        <p:txBody>
          <a:bodyPr vert="horz" lIns="91440" tIns="45720" rIns="91440" bIns="45720" rtlCol="0" anchor="ctr"/>
          <a:lstStyle>
            <a:lvl1pPr algn="r">
              <a:defRPr sz="1200">
                <a:solidFill>
                  <a:schemeClr val="bg1"/>
                </a:solidFill>
              </a:defRPr>
            </a:lvl1pPr>
          </a:lstStyle>
          <a:p>
            <a:fld id="{F88A5A1C-692F-CB46-AE5F-56721ADD8FFC}" type="slidenum">
              <a:rPr lang="en-US" smtClean="0"/>
              <a:pPr/>
              <a:t>‹#›</a:t>
            </a:fld>
            <a:endParaRPr lang="en-US"/>
          </a:p>
        </p:txBody>
      </p:sp>
    </p:spTree>
    <p:extLst>
      <p:ext uri="{BB962C8B-B14F-4D97-AF65-F5344CB8AC3E}">
        <p14:creationId xmlns:p14="http://schemas.microsoft.com/office/powerpoint/2010/main" val="3758435009"/>
      </p:ext>
    </p:extLst>
  </p:cSld>
  <p:clrMap bg1="lt1" tx1="dk1" bg2="lt2" tx2="dk2" accent1="accent1" accent2="accent2" accent3="accent3" accent4="accent4" accent5="accent5" accent6="accent6" hlink="hlink" folHlink="folHlink"/>
  <p:sldLayoutIdLst>
    <p:sldLayoutId id="2147483936" r:id="rId1"/>
    <p:sldLayoutId id="2147483937" r:id="rId2"/>
    <p:sldLayoutId id="2147483938" r:id="rId3"/>
    <p:sldLayoutId id="2147483939" r:id="rId4"/>
    <p:sldLayoutId id="2147483940" r:id="rId5"/>
    <p:sldLayoutId id="2147483941" r:id="rId6"/>
    <p:sldLayoutId id="2147483942" r:id="rId7"/>
    <p:sldLayoutId id="2147483943" r:id="rId8"/>
    <p:sldLayoutId id="2147483944" r:id="rId9"/>
    <p:sldLayoutId id="2147483945" r:id="rId10"/>
    <p:sldLayoutId id="2147483946" r:id="rId11"/>
    <p:sldLayoutId id="2147483947" r:id="rId12"/>
    <p:sldLayoutId id="2147483948" r:id="rId1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Background pattern&#10;&#10;Description automatically generated with low confidence">
            <a:extLst>
              <a:ext uri="{FF2B5EF4-FFF2-40B4-BE49-F238E27FC236}">
                <a16:creationId xmlns:a16="http://schemas.microsoft.com/office/drawing/2014/main" id="{1E74A8B9-DB48-D72E-1499-D99D9A09C6F3}"/>
              </a:ext>
            </a:extLst>
          </p:cNvPr>
          <p:cNvPicPr>
            <a:picLocks noChangeAspect="1"/>
          </p:cNvPicPr>
          <p:nvPr userDrawn="1"/>
        </p:nvPicPr>
        <p:blipFill rotWithShape="1">
          <a:blip r:embed="rId18"/>
          <a:srcRect l="91811"/>
          <a:stretch/>
        </p:blipFill>
        <p:spPr>
          <a:xfrm>
            <a:off x="11193517" y="0"/>
            <a:ext cx="998482" cy="6858000"/>
          </a:xfrm>
          <a:prstGeom prst="rect">
            <a:avLst/>
          </a:prstGeom>
        </p:spPr>
      </p:pic>
    </p:spTree>
    <p:extLst>
      <p:ext uri="{BB962C8B-B14F-4D97-AF65-F5344CB8AC3E}">
        <p14:creationId xmlns:p14="http://schemas.microsoft.com/office/powerpoint/2010/main" val="3258725523"/>
      </p:ext>
    </p:extLst>
  </p:cSld>
  <p:clrMap bg1="lt1" tx1="dk1" bg2="lt2" tx2="dk2" accent1="accent1" accent2="accent2" accent3="accent3" accent4="accent4" accent5="accent5" accent6="accent6" hlink="hlink" folHlink="folHlink"/>
  <p:sldLayoutIdLst>
    <p:sldLayoutId id="2147483917" r:id="rId1"/>
    <p:sldLayoutId id="2147483918" r:id="rId2"/>
    <p:sldLayoutId id="2147483919" r:id="rId3"/>
    <p:sldLayoutId id="2147483920" r:id="rId4"/>
    <p:sldLayoutId id="2147483921" r:id="rId5"/>
    <p:sldLayoutId id="2147483922" r:id="rId6"/>
    <p:sldLayoutId id="2147483923" r:id="rId7"/>
    <p:sldLayoutId id="2147483924" r:id="rId8"/>
    <p:sldLayoutId id="2147483925" r:id="rId9"/>
    <p:sldLayoutId id="2147483926" r:id="rId10"/>
    <p:sldLayoutId id="2147483927" r:id="rId11"/>
    <p:sldLayoutId id="2147483928" r:id="rId12"/>
    <p:sldLayoutId id="2147483929" r:id="rId13"/>
    <p:sldLayoutId id="2147483930" r:id="rId14"/>
    <p:sldLayoutId id="2147483931" r:id="rId15"/>
    <p:sldLayoutId id="2147483932" r:id="rId16"/>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3" Type="http://schemas.openxmlformats.org/officeDocument/2006/relationships/image" Target="../media/image67.svg"/><Relationship Id="rId2" Type="http://schemas.openxmlformats.org/officeDocument/2006/relationships/image" Target="../media/image66.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8" Type="http://schemas.openxmlformats.org/officeDocument/2006/relationships/image" Target="../media/image69.png"/><Relationship Id="rId3" Type="http://schemas.openxmlformats.org/officeDocument/2006/relationships/hyperlink" Target="https://www.diaceutics.com/dxrx-for-labs" TargetMode="External"/><Relationship Id="rId7" Type="http://schemas.openxmlformats.org/officeDocument/2006/relationships/hyperlink" Target="https://www.youtube.com/watch?v=Kz2DfgQDAEA" TargetMode="External"/><Relationship Id="rId2" Type="http://schemas.openxmlformats.org/officeDocument/2006/relationships/hyperlink" Target="https://www.diaceutics.com/dxrx-for-pharma" TargetMode="External"/><Relationship Id="rId1" Type="http://schemas.openxmlformats.org/officeDocument/2006/relationships/slideLayout" Target="../slideLayouts/slideLayout12.xml"/><Relationship Id="rId6" Type="http://schemas.openxmlformats.org/officeDocument/2006/relationships/hyperlink" Target="https://www.youtube.com/watch?v=AgNSvLHCEi8" TargetMode="External"/><Relationship Id="rId5" Type="http://schemas.openxmlformats.org/officeDocument/2006/relationships/hyperlink" Target="https://www.youtube.com/watch?v=zlPAdXaAAtM" TargetMode="External"/><Relationship Id="rId4" Type="http://schemas.openxmlformats.org/officeDocument/2006/relationships/hyperlink" Target="https://www.diaceutics.com/dxrx-for-diagnostic-companies"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investors.diaceutics.com/download/diaceutics-corporate-overview-presentation-february-2024?filename=Diaceutics+Corporate+Overview+Presentation+February+2024+Final.pdf" TargetMode="External"/><Relationship Id="rId2" Type="http://schemas.openxmlformats.org/officeDocument/2006/relationships/image" Target="../media/image70.png"/><Relationship Id="rId1" Type="http://schemas.openxmlformats.org/officeDocument/2006/relationships/slideLayout" Target="../slideLayouts/slideLayout12.xml"/><Relationship Id="rId5" Type="http://schemas.openxmlformats.org/officeDocument/2006/relationships/image" Target="../media/image72.svg"/><Relationship Id="rId4" Type="http://schemas.openxmlformats.org/officeDocument/2006/relationships/image" Target="../media/image71.png"/></Relationships>
</file>

<file path=ppt/slides/_rels/slide6.xml.rels><?xml version="1.0" encoding="UTF-8" standalone="yes"?>
<Relationships xmlns="http://schemas.openxmlformats.org/package/2006/relationships"><Relationship Id="rId8" Type="http://schemas.openxmlformats.org/officeDocument/2006/relationships/hyperlink" Target="https://lp.diaceutics.com/knowtestingnow/" TargetMode="External"/><Relationship Id="rId3" Type="http://schemas.openxmlformats.org/officeDocument/2006/relationships/hyperlink" Target="https://www.diaceutics.com/dxrx-physician-mapping" TargetMode="External"/><Relationship Id="rId7" Type="http://schemas.openxmlformats.org/officeDocument/2006/relationships/hyperlink" Target="https://www.diaceutics.com/consulting" TargetMode="External"/><Relationship Id="rId12" Type="http://schemas.openxmlformats.org/officeDocument/2006/relationships/image" Target="../media/image75.svg"/><Relationship Id="rId2" Type="http://schemas.openxmlformats.org/officeDocument/2006/relationships/hyperlink" Target="https://www.diaceutics.com/dxrx-lab-mapping" TargetMode="External"/><Relationship Id="rId1" Type="http://schemas.openxmlformats.org/officeDocument/2006/relationships/slideLayout" Target="../slideLayouts/slideLayout12.xml"/><Relationship Id="rId6" Type="http://schemas.openxmlformats.org/officeDocument/2006/relationships/hyperlink" Target="https://www.diaceutics.com/dxrx-patient-testing-journey" TargetMode="External"/><Relationship Id="rId11" Type="http://schemas.openxmlformats.org/officeDocument/2006/relationships/image" Target="../media/image74.png"/><Relationship Id="rId5" Type="http://schemas.openxmlformats.org/officeDocument/2006/relationships/hyperlink" Target="https://www.diaceutics.com/dxrx-disease-testing-rate-tracker" TargetMode="External"/><Relationship Id="rId10" Type="http://schemas.openxmlformats.org/officeDocument/2006/relationships/image" Target="../media/image73.png"/><Relationship Id="rId4" Type="http://schemas.openxmlformats.org/officeDocument/2006/relationships/hyperlink" Target="https://www.diaceutics.com/DXRX-signal" TargetMode="External"/><Relationship Id="rId9" Type="http://schemas.openxmlformats.org/officeDocument/2006/relationships/hyperlink" Target="https://www.diaceutics.com/articles/diaceutics-releases-2023-trading-update"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78.svg"/></Relationships>
</file>

<file path=ppt/slides/_rels/slide9.xml.rels><?xml version="1.0" encoding="UTF-8" standalone="yes"?>
<Relationships xmlns="http://schemas.openxmlformats.org/package/2006/relationships"><Relationship Id="rId3" Type="http://schemas.openxmlformats.org/officeDocument/2006/relationships/image" Target="../media/image80.svg"/><Relationship Id="rId2" Type="http://schemas.openxmlformats.org/officeDocument/2006/relationships/image" Target="../media/image79.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8" Type="http://schemas.openxmlformats.org/officeDocument/2006/relationships/image" Target="../media/image87.png"/><Relationship Id="rId13" Type="http://schemas.openxmlformats.org/officeDocument/2006/relationships/image" Target="../media/image92.svg"/><Relationship Id="rId3" Type="http://schemas.openxmlformats.org/officeDocument/2006/relationships/image" Target="../media/image82.svg"/><Relationship Id="rId7" Type="http://schemas.openxmlformats.org/officeDocument/2006/relationships/image" Target="../media/image86.svg"/><Relationship Id="rId12" Type="http://schemas.openxmlformats.org/officeDocument/2006/relationships/image" Target="../media/image91.png"/><Relationship Id="rId2" Type="http://schemas.openxmlformats.org/officeDocument/2006/relationships/image" Target="../media/image81.png"/><Relationship Id="rId1" Type="http://schemas.openxmlformats.org/officeDocument/2006/relationships/slideLayout" Target="../slideLayouts/slideLayout12.xml"/><Relationship Id="rId6" Type="http://schemas.openxmlformats.org/officeDocument/2006/relationships/image" Target="../media/image85.png"/><Relationship Id="rId11" Type="http://schemas.openxmlformats.org/officeDocument/2006/relationships/image" Target="../media/image90.svg"/><Relationship Id="rId5" Type="http://schemas.openxmlformats.org/officeDocument/2006/relationships/image" Target="../media/image84.svg"/><Relationship Id="rId10" Type="http://schemas.openxmlformats.org/officeDocument/2006/relationships/image" Target="../media/image89.png"/><Relationship Id="rId4" Type="http://schemas.openxmlformats.org/officeDocument/2006/relationships/image" Target="../media/image83.png"/><Relationship Id="rId9" Type="http://schemas.openxmlformats.org/officeDocument/2006/relationships/image" Target="../media/image88.svg"/></Relationships>
</file>

<file path=ppt/slides/_rels/slide11.xml.rels><?xml version="1.0" encoding="UTF-8" standalone="yes"?>
<Relationships xmlns="http://schemas.openxmlformats.org/package/2006/relationships"><Relationship Id="rId8" Type="http://schemas.openxmlformats.org/officeDocument/2006/relationships/image" Target="../media/image98.png"/><Relationship Id="rId3" Type="http://schemas.openxmlformats.org/officeDocument/2006/relationships/image" Target="../media/image93.png"/><Relationship Id="rId7" Type="http://schemas.openxmlformats.org/officeDocument/2006/relationships/image" Target="../media/image97.sv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96.png"/><Relationship Id="rId5" Type="http://schemas.openxmlformats.org/officeDocument/2006/relationships/image" Target="../media/image95.svg"/><Relationship Id="rId4" Type="http://schemas.openxmlformats.org/officeDocument/2006/relationships/image" Target="../media/image94.png"/><Relationship Id="rId9" Type="http://schemas.openxmlformats.org/officeDocument/2006/relationships/image" Target="../media/image99.svg"/></Relationships>
</file>

<file path=ppt/slides/_rels/slide12.xml.rels><?xml version="1.0" encoding="UTF-8" standalone="yes"?>
<Relationships xmlns="http://schemas.openxmlformats.org/package/2006/relationships"><Relationship Id="rId8" Type="http://schemas.openxmlformats.org/officeDocument/2006/relationships/image" Target="../media/image106.png"/><Relationship Id="rId3" Type="http://schemas.openxmlformats.org/officeDocument/2006/relationships/image" Target="../media/image101.jpeg"/><Relationship Id="rId7" Type="http://schemas.openxmlformats.org/officeDocument/2006/relationships/image" Target="../media/image105.jpg"/><Relationship Id="rId2" Type="http://schemas.openxmlformats.org/officeDocument/2006/relationships/image" Target="../media/image100.jpeg"/><Relationship Id="rId1" Type="http://schemas.openxmlformats.org/officeDocument/2006/relationships/slideLayout" Target="../slideLayouts/slideLayout12.xml"/><Relationship Id="rId6" Type="http://schemas.openxmlformats.org/officeDocument/2006/relationships/image" Target="../media/image104.jpeg"/><Relationship Id="rId5" Type="http://schemas.openxmlformats.org/officeDocument/2006/relationships/image" Target="../media/image103.jpeg"/><Relationship Id="rId4" Type="http://schemas.openxmlformats.org/officeDocument/2006/relationships/image" Target="../media/image102.jpeg"/><Relationship Id="rId9" Type="http://schemas.openxmlformats.org/officeDocument/2006/relationships/image" Target="../media/image107.jpg"/></Relationships>
</file>

<file path=ppt/slides/_rels/slide13.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hyperlink" Target="https://www.linkedin.com/company/diaceutics/posts/?feedView=all" TargetMode="External"/><Relationship Id="rId1" Type="http://schemas.openxmlformats.org/officeDocument/2006/relationships/slideLayout" Target="../slideLayouts/slideLayout12.xml"/><Relationship Id="rId5" Type="http://schemas.openxmlformats.org/officeDocument/2006/relationships/image" Target="../media/image110.png"/><Relationship Id="rId4" Type="http://schemas.openxmlformats.org/officeDocument/2006/relationships/image" Target="../media/image109.jpeg"/></Relationships>
</file>

<file path=ppt/slides/_rels/slide14.xml.rels><?xml version="1.0" encoding="UTF-8" standalone="yes"?>
<Relationships xmlns="http://schemas.openxmlformats.org/package/2006/relationships"><Relationship Id="rId3" Type="http://schemas.openxmlformats.org/officeDocument/2006/relationships/hyperlink" Target="https://www.linkedin.com/company/diaceutics/posts/?feedView=all" TargetMode="External"/><Relationship Id="rId2" Type="http://schemas.openxmlformats.org/officeDocument/2006/relationships/image" Target="../media/image111.png"/><Relationship Id="rId1" Type="http://schemas.openxmlformats.org/officeDocument/2006/relationships/slideLayout" Target="../slideLayouts/slideLayout12.xml"/><Relationship Id="rId5" Type="http://schemas.openxmlformats.org/officeDocument/2006/relationships/image" Target="../media/image113.png"/><Relationship Id="rId4" Type="http://schemas.openxmlformats.org/officeDocument/2006/relationships/image" Target="../media/image1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DC14A772-B0C5-E781-A841-50FC975DF2A4}"/>
              </a:ext>
            </a:extLst>
          </p:cNvPr>
          <p:cNvSpPr>
            <a:spLocks noGrp="1"/>
          </p:cNvSpPr>
          <p:nvPr>
            <p:ph type="body" sz="quarter" idx="10"/>
          </p:nvPr>
        </p:nvSpPr>
        <p:spPr>
          <a:xfrm>
            <a:off x="448565" y="3429000"/>
            <a:ext cx="10189499" cy="1322089"/>
          </a:xfrm>
        </p:spPr>
        <p:txBody>
          <a:bodyPr/>
          <a:lstStyle/>
          <a:p>
            <a:r>
              <a:rPr lang="en-GB" dirty="0"/>
              <a:t>Candidate Information Pack</a:t>
            </a:r>
          </a:p>
        </p:txBody>
      </p:sp>
    </p:spTree>
    <p:extLst>
      <p:ext uri="{BB962C8B-B14F-4D97-AF65-F5344CB8AC3E}">
        <p14:creationId xmlns:p14="http://schemas.microsoft.com/office/powerpoint/2010/main" val="19954669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A48E791-33A3-2580-1F70-36334D2337FF}"/>
              </a:ext>
            </a:extLst>
          </p:cNvPr>
          <p:cNvSpPr/>
          <p:nvPr/>
        </p:nvSpPr>
        <p:spPr>
          <a:xfrm>
            <a:off x="0" y="0"/>
            <a:ext cx="11227324" cy="1276039"/>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2A61E564-46D4-4115-1601-D8EA7E3B0929}"/>
              </a:ext>
            </a:extLst>
          </p:cNvPr>
          <p:cNvSpPr/>
          <p:nvPr/>
        </p:nvSpPr>
        <p:spPr>
          <a:xfrm>
            <a:off x="4806099" y="-4119"/>
            <a:ext cx="6421225" cy="6862120"/>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Content Placeholder 23">
            <a:extLst>
              <a:ext uri="{FF2B5EF4-FFF2-40B4-BE49-F238E27FC236}">
                <a16:creationId xmlns:a16="http://schemas.microsoft.com/office/drawing/2014/main" id="{EEDCF2F4-D3DD-E915-8CC8-C5191872231B}"/>
              </a:ext>
            </a:extLst>
          </p:cNvPr>
          <p:cNvSpPr txBox="1">
            <a:spLocks/>
          </p:cNvSpPr>
          <p:nvPr/>
        </p:nvSpPr>
        <p:spPr>
          <a:xfrm>
            <a:off x="5446625" y="1443669"/>
            <a:ext cx="5140171" cy="4967977"/>
          </a:xfrm>
          <a:prstGeom prst="rect">
            <a:avLst/>
          </a:prstGeom>
        </p:spPr>
        <p:txBody>
          <a:bodyPr>
            <a:normAutofit fontScale="92500" lnSpcReduction="10000"/>
          </a:bodyPr>
          <a:lstStyle>
            <a:lvl1pPr marL="0" indent="0" algn="l" defTabSz="914400" rtl="0" eaLnBrk="1" latinLnBrk="0" hangingPunct="1">
              <a:lnSpc>
                <a:spcPct val="130000"/>
              </a:lnSpc>
              <a:spcBef>
                <a:spcPts val="0"/>
              </a:spcBef>
              <a:spcAft>
                <a:spcPts val="1000"/>
              </a:spcAft>
              <a:buClr>
                <a:schemeClr val="accent5"/>
              </a:buClr>
              <a:buFont typeface="Arial" panose="020B0604020202020204" pitchFamily="34" charset="0"/>
              <a:buNone/>
              <a:defRPr sz="1600" b="1" i="0" kern="1200">
                <a:solidFill>
                  <a:schemeClr val="tx1"/>
                </a:solidFill>
                <a:latin typeface="+mn-lt"/>
                <a:ea typeface="Inter" panose="020B0502030000000004" pitchFamily="34" charset="0"/>
                <a:cs typeface="Inter" panose="020B0502030000000004" pitchFamily="34" charset="0"/>
              </a:defRPr>
            </a:lvl1pPr>
            <a:lvl2pPr marL="223838" indent="-219075" algn="l" defTabSz="914400" rtl="0" eaLnBrk="1" latinLnBrk="0" hangingPunct="1">
              <a:lnSpc>
                <a:spcPct val="130000"/>
              </a:lnSpc>
              <a:spcBef>
                <a:spcPts val="0"/>
              </a:spcBef>
              <a:spcAft>
                <a:spcPts val="1000"/>
              </a:spcAft>
              <a:buClr>
                <a:schemeClr val="accent5"/>
              </a:buClr>
              <a:buFont typeface="Arial" panose="020B0604020202020204" pitchFamily="34" charset="0"/>
              <a:buChar char="•"/>
              <a:tabLst/>
              <a:defRPr sz="1400" b="0" kern="1200">
                <a:solidFill>
                  <a:schemeClr val="tx1"/>
                </a:solidFill>
                <a:latin typeface="+mn-lt"/>
                <a:ea typeface="+mn-ea"/>
                <a:cs typeface="+mn-cs"/>
              </a:defRPr>
            </a:lvl2pPr>
            <a:lvl3pPr marL="227013" indent="-227013" algn="l" defTabSz="914400" rtl="0" eaLnBrk="1" latinLnBrk="0" hangingPunct="1">
              <a:lnSpc>
                <a:spcPct val="130000"/>
              </a:lnSpc>
              <a:spcBef>
                <a:spcPts val="0"/>
              </a:spcBef>
              <a:spcAft>
                <a:spcPts val="1000"/>
              </a:spcAft>
              <a:buClr>
                <a:schemeClr val="accent5"/>
              </a:buClr>
              <a:buFont typeface="Arial" panose="020B0604020202020204" pitchFamily="34" charset="0"/>
              <a:buChar char="•"/>
              <a:tabLst/>
              <a:defRPr sz="1200" kern="1200">
                <a:solidFill>
                  <a:schemeClr val="tx1"/>
                </a:solidFill>
                <a:latin typeface="+mn-lt"/>
                <a:ea typeface="+mn-ea"/>
                <a:cs typeface="+mn-cs"/>
              </a:defRPr>
            </a:lvl3pPr>
            <a:lvl4pPr marL="488950" indent="-227013" algn="l" defTabSz="914400" rtl="0" eaLnBrk="1" latinLnBrk="0" hangingPunct="1">
              <a:lnSpc>
                <a:spcPct val="130000"/>
              </a:lnSpc>
              <a:spcBef>
                <a:spcPts val="0"/>
              </a:spcBef>
              <a:spcAft>
                <a:spcPts val="1000"/>
              </a:spcAft>
              <a:buClr>
                <a:schemeClr val="accent5"/>
              </a:buClr>
              <a:buFont typeface="Arial" panose="020B0604020202020204" pitchFamily="34" charset="0"/>
              <a:buChar char="•"/>
              <a:tabLst/>
              <a:defRPr sz="1050" kern="1200">
                <a:solidFill>
                  <a:schemeClr val="tx1"/>
                </a:solidFill>
                <a:latin typeface="+mn-lt"/>
                <a:ea typeface="+mn-ea"/>
                <a:cs typeface="+mn-cs"/>
              </a:defRPr>
            </a:lvl4pPr>
            <a:lvl5pPr marL="717550" indent="-254000" algn="l" defTabSz="914400" rtl="0" eaLnBrk="1" latinLnBrk="0" hangingPunct="1">
              <a:lnSpc>
                <a:spcPct val="130000"/>
              </a:lnSpc>
              <a:spcBef>
                <a:spcPts val="0"/>
              </a:spcBef>
              <a:spcAft>
                <a:spcPts val="1000"/>
              </a:spcAft>
              <a:buClr>
                <a:schemeClr val="accent5"/>
              </a:buClr>
              <a:buFont typeface="Arial" panose="020B0604020202020204" pitchFamily="34" charset="0"/>
              <a:buChar char="•"/>
              <a:tabLst/>
              <a:defRPr sz="105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0" dirty="0">
                <a:solidFill>
                  <a:schemeClr val="bg2"/>
                </a:solidFill>
                <a:latin typeface="Inter" panose="02000503000000020004" pitchFamily="50" charset="0"/>
                <a:ea typeface="Inter" panose="02000503000000020004" pitchFamily="50" charset="0"/>
                <a:cs typeface="Inter" panose="02000503000000020004" pitchFamily="50" charset="0"/>
              </a:rPr>
              <a:t>The Diaceutics community is </a:t>
            </a:r>
            <a:r>
              <a:rPr lang="en-US" sz="2200" dirty="0">
                <a:solidFill>
                  <a:schemeClr val="bg2"/>
                </a:solidFill>
                <a:latin typeface="Inter" panose="02000503000000020004" pitchFamily="50" charset="0"/>
                <a:ea typeface="Inter" panose="02000503000000020004" pitchFamily="50" charset="0"/>
                <a:cs typeface="Inter" panose="02000503000000020004" pitchFamily="50" charset="0"/>
              </a:rPr>
              <a:t>E</a:t>
            </a:r>
            <a:r>
              <a:rPr lang="en-US" sz="2200" b="0" dirty="0">
                <a:solidFill>
                  <a:schemeClr val="bg2"/>
                </a:solidFill>
                <a:latin typeface="Inter" panose="02000503000000020004" pitchFamily="50" charset="0"/>
                <a:ea typeface="Inter" panose="02000503000000020004" pitchFamily="50" charset="0"/>
                <a:cs typeface="Inter" panose="02000503000000020004" pitchFamily="50" charset="0"/>
              </a:rPr>
              <a:t>mpowered</a:t>
            </a:r>
            <a:r>
              <a:rPr lang="en-US" b="0" dirty="0">
                <a:solidFill>
                  <a:schemeClr val="bg2"/>
                </a:solidFill>
                <a:latin typeface="Inter" panose="02000503000000020004" pitchFamily="50" charset="0"/>
                <a:ea typeface="Inter" panose="02000503000000020004" pitchFamily="50" charset="0"/>
                <a:cs typeface="Inter" panose="02000503000000020004" pitchFamily="50" charset="0"/>
              </a:rPr>
              <a:t> to explore new ideas and paths, and to develop new solutions for our pharma clients and lab partners. By applying </a:t>
            </a:r>
            <a:r>
              <a:rPr lang="en-US" sz="2200" dirty="0">
                <a:solidFill>
                  <a:schemeClr val="bg2"/>
                </a:solidFill>
                <a:latin typeface="Inter" panose="02000503000000020004" pitchFamily="50" charset="0"/>
                <a:ea typeface="Inter" panose="02000503000000020004" pitchFamily="50" charset="0"/>
                <a:cs typeface="Inter" panose="02000503000000020004" pitchFamily="50" charset="0"/>
              </a:rPr>
              <a:t>F</a:t>
            </a:r>
            <a:r>
              <a:rPr lang="en-US" sz="2200" b="0" dirty="0">
                <a:solidFill>
                  <a:schemeClr val="bg2"/>
                </a:solidFill>
                <a:latin typeface="Inter" panose="02000503000000020004" pitchFamily="50" charset="0"/>
                <a:ea typeface="Inter" panose="02000503000000020004" pitchFamily="50" charset="0"/>
                <a:cs typeface="Inter" panose="02000503000000020004" pitchFamily="50" charset="0"/>
              </a:rPr>
              <a:t>oresight</a:t>
            </a:r>
            <a:r>
              <a:rPr lang="en-US" b="0" dirty="0">
                <a:solidFill>
                  <a:schemeClr val="bg2"/>
                </a:solidFill>
                <a:latin typeface="Inter" panose="02000503000000020004" pitchFamily="50" charset="0"/>
                <a:ea typeface="Inter" panose="02000503000000020004" pitchFamily="50" charset="0"/>
                <a:cs typeface="Inter" panose="02000503000000020004" pitchFamily="50" charset="0"/>
              </a:rPr>
              <a:t>, innovative and entrepreneurial skills we can lead at the forefront of Precision Medicine. </a:t>
            </a:r>
            <a:r>
              <a:rPr lang="en-US" sz="2200" dirty="0">
                <a:solidFill>
                  <a:schemeClr val="bg2"/>
                </a:solidFill>
                <a:latin typeface="Inter" panose="02000503000000020004" pitchFamily="50" charset="0"/>
                <a:ea typeface="Inter" panose="02000503000000020004" pitchFamily="50" charset="0"/>
                <a:cs typeface="Inter" panose="02000503000000020004" pitchFamily="50" charset="0"/>
              </a:rPr>
              <a:t>F</a:t>
            </a:r>
            <a:r>
              <a:rPr lang="en-US" sz="2200" b="0" dirty="0">
                <a:solidFill>
                  <a:schemeClr val="bg2"/>
                </a:solidFill>
                <a:latin typeface="Inter" panose="02000503000000020004" pitchFamily="50" charset="0"/>
                <a:ea typeface="Inter" panose="02000503000000020004" pitchFamily="50" charset="0"/>
                <a:cs typeface="Inter" panose="02000503000000020004" pitchFamily="50" charset="0"/>
              </a:rPr>
              <a:t>un</a:t>
            </a:r>
            <a:r>
              <a:rPr lang="en-US" b="0" dirty="0">
                <a:solidFill>
                  <a:schemeClr val="bg2"/>
                </a:solidFill>
                <a:latin typeface="Inter" panose="02000503000000020004" pitchFamily="50" charset="0"/>
                <a:ea typeface="Inter" panose="02000503000000020004" pitchFamily="50" charset="0"/>
                <a:cs typeface="Inter" panose="02000503000000020004" pitchFamily="50" charset="0"/>
              </a:rPr>
              <a:t> is what makes life working at Diaceutics so special as it is the fuel of what we do, both internally and externally. Special care for </a:t>
            </a:r>
            <a:r>
              <a:rPr lang="en-US" sz="2200" dirty="0">
                <a:solidFill>
                  <a:schemeClr val="bg2"/>
                </a:solidFill>
                <a:latin typeface="Inter" panose="02000503000000020004" pitchFamily="50" charset="0"/>
                <a:ea typeface="Inter" panose="02000503000000020004" pitchFamily="50" charset="0"/>
                <a:cs typeface="Inter" panose="02000503000000020004" pitchFamily="50" charset="0"/>
              </a:rPr>
              <a:t>E</a:t>
            </a:r>
            <a:r>
              <a:rPr lang="en-US" sz="2200" b="0" dirty="0">
                <a:solidFill>
                  <a:schemeClr val="bg2"/>
                </a:solidFill>
                <a:latin typeface="Inter" panose="02000503000000020004" pitchFamily="50" charset="0"/>
                <a:ea typeface="Inter" panose="02000503000000020004" pitchFamily="50" charset="0"/>
                <a:cs typeface="Inter" panose="02000503000000020004" pitchFamily="50" charset="0"/>
              </a:rPr>
              <a:t>mpathy</a:t>
            </a:r>
            <a:r>
              <a:rPr lang="en-US" b="0" dirty="0">
                <a:solidFill>
                  <a:schemeClr val="bg2"/>
                </a:solidFill>
                <a:latin typeface="Inter" panose="02000503000000020004" pitchFamily="50" charset="0"/>
                <a:ea typeface="Inter" panose="02000503000000020004" pitchFamily="50" charset="0"/>
                <a:cs typeface="Inter" panose="02000503000000020004" pitchFamily="50" charset="0"/>
              </a:rPr>
              <a:t> allows us to create an open environment for working together, being listened to and understood, even when working remotely. </a:t>
            </a:r>
            <a:r>
              <a:rPr lang="en-US" sz="2200" dirty="0">
                <a:solidFill>
                  <a:schemeClr val="bg2"/>
                </a:solidFill>
                <a:latin typeface="Inter" panose="02000503000000020004" pitchFamily="50" charset="0"/>
                <a:ea typeface="Inter" panose="02000503000000020004" pitchFamily="50" charset="0"/>
                <a:cs typeface="Inter" panose="02000503000000020004" pitchFamily="50" charset="0"/>
              </a:rPr>
              <a:t>C</a:t>
            </a:r>
            <a:r>
              <a:rPr lang="en-US" sz="2200" b="0" dirty="0">
                <a:solidFill>
                  <a:schemeClr val="bg2"/>
                </a:solidFill>
                <a:latin typeface="Inter" panose="02000503000000020004" pitchFamily="50" charset="0"/>
                <a:ea typeface="Inter" panose="02000503000000020004" pitchFamily="50" charset="0"/>
                <a:cs typeface="Inter" panose="02000503000000020004" pitchFamily="50" charset="0"/>
              </a:rPr>
              <a:t>ommunication</a:t>
            </a:r>
            <a:r>
              <a:rPr lang="en-US" b="0" dirty="0">
                <a:solidFill>
                  <a:schemeClr val="bg2"/>
                </a:solidFill>
                <a:latin typeface="Inter" panose="02000503000000020004" pitchFamily="50" charset="0"/>
                <a:ea typeface="Inter" panose="02000503000000020004" pitchFamily="50" charset="0"/>
                <a:cs typeface="Inter" panose="02000503000000020004" pitchFamily="50" charset="0"/>
              </a:rPr>
              <a:t> has a special place at Diaceutics, being key across all our interactions, where we assume positive intent which leads to widespread </a:t>
            </a:r>
            <a:r>
              <a:rPr lang="en-US" sz="2200" dirty="0">
                <a:solidFill>
                  <a:schemeClr val="bg2"/>
                </a:solidFill>
                <a:latin typeface="Inter" panose="02000503000000020004" pitchFamily="50" charset="0"/>
                <a:ea typeface="Inter" panose="02000503000000020004" pitchFamily="50" charset="0"/>
                <a:cs typeface="Inter" panose="02000503000000020004" pitchFamily="50" charset="0"/>
              </a:rPr>
              <a:t>T</a:t>
            </a:r>
            <a:r>
              <a:rPr lang="en-US" sz="2200" b="0" dirty="0">
                <a:solidFill>
                  <a:schemeClr val="bg2"/>
                </a:solidFill>
                <a:latin typeface="Inter" panose="02000503000000020004" pitchFamily="50" charset="0"/>
                <a:ea typeface="Inter" panose="02000503000000020004" pitchFamily="50" charset="0"/>
                <a:cs typeface="Inter" panose="02000503000000020004" pitchFamily="50" charset="0"/>
              </a:rPr>
              <a:t>rust</a:t>
            </a:r>
            <a:r>
              <a:rPr lang="en-US" b="0" dirty="0">
                <a:solidFill>
                  <a:schemeClr val="bg2"/>
                </a:solidFill>
                <a:latin typeface="Inter" panose="02000503000000020004" pitchFamily="50" charset="0"/>
                <a:ea typeface="Inter" panose="02000503000000020004" pitchFamily="50" charset="0"/>
                <a:cs typeface="Inter" panose="02000503000000020004" pitchFamily="50" charset="0"/>
              </a:rPr>
              <a:t> across our community. </a:t>
            </a:r>
            <a:endParaRPr lang="en-GB" dirty="0">
              <a:solidFill>
                <a:schemeClr val="bg2"/>
              </a:solidFill>
              <a:latin typeface="Inter" panose="02000503000000020004" pitchFamily="50" charset="0"/>
              <a:ea typeface="Inter" panose="02000503000000020004" pitchFamily="50" charset="0"/>
              <a:cs typeface="Inter" panose="02000503000000020004" pitchFamily="50" charset="0"/>
            </a:endParaRPr>
          </a:p>
        </p:txBody>
      </p:sp>
      <p:pic>
        <p:nvPicPr>
          <p:cNvPr id="6" name="Graphic 5">
            <a:extLst>
              <a:ext uri="{FF2B5EF4-FFF2-40B4-BE49-F238E27FC236}">
                <a16:creationId xmlns:a16="http://schemas.microsoft.com/office/drawing/2014/main" id="{25D7B585-74EC-0F6C-8A53-3FDF708EDAF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92033" y="1792395"/>
            <a:ext cx="3854105" cy="4615831"/>
          </a:xfrm>
          <a:prstGeom prst="rect">
            <a:avLst/>
          </a:prstGeom>
        </p:spPr>
      </p:pic>
      <p:sp>
        <p:nvSpPr>
          <p:cNvPr id="2" name="Text Placeholder 1">
            <a:extLst>
              <a:ext uri="{FF2B5EF4-FFF2-40B4-BE49-F238E27FC236}">
                <a16:creationId xmlns:a16="http://schemas.microsoft.com/office/drawing/2014/main" id="{055B505C-DACA-A54D-076C-18A156CE2348}"/>
              </a:ext>
            </a:extLst>
          </p:cNvPr>
          <p:cNvSpPr>
            <a:spLocks noGrp="1"/>
          </p:cNvSpPr>
          <p:nvPr>
            <p:ph type="body" sz="quarter" idx="14"/>
          </p:nvPr>
        </p:nvSpPr>
        <p:spPr/>
        <p:txBody>
          <a:bodyPr/>
          <a:lstStyle/>
          <a:p>
            <a:r>
              <a:rPr lang="en-GB" b="0" dirty="0">
                <a:solidFill>
                  <a:schemeClr val="bg2"/>
                </a:solidFill>
              </a:rPr>
              <a:t>Diaceutics’ </a:t>
            </a:r>
            <a:r>
              <a:rPr lang="en-GB" dirty="0">
                <a:solidFill>
                  <a:schemeClr val="bg2"/>
                </a:solidFill>
              </a:rPr>
              <a:t>Culture</a:t>
            </a:r>
          </a:p>
        </p:txBody>
      </p:sp>
    </p:spTree>
    <p:extLst>
      <p:ext uri="{BB962C8B-B14F-4D97-AF65-F5344CB8AC3E}">
        <p14:creationId xmlns:p14="http://schemas.microsoft.com/office/powerpoint/2010/main" val="32905841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D93F550-3BC7-0DA2-DBFA-88342CCFDF7E}"/>
              </a:ext>
            </a:extLst>
          </p:cNvPr>
          <p:cNvSpPr/>
          <p:nvPr/>
        </p:nvSpPr>
        <p:spPr>
          <a:xfrm>
            <a:off x="0" y="0"/>
            <a:ext cx="5188017"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tx1"/>
              </a:solidFill>
              <a:ea typeface="Inter" panose="02000503000000020004" pitchFamily="50" charset="0"/>
              <a:cs typeface="Inter" panose="02000503000000020004" pitchFamily="50" charset="0"/>
            </a:endParaRPr>
          </a:p>
        </p:txBody>
      </p:sp>
      <p:pic>
        <p:nvPicPr>
          <p:cNvPr id="3" name="Picture 2" descr="A picture containing person, wall, indoor, standing&#10;&#10;Description automatically generated">
            <a:extLst>
              <a:ext uri="{FF2B5EF4-FFF2-40B4-BE49-F238E27FC236}">
                <a16:creationId xmlns:a16="http://schemas.microsoft.com/office/drawing/2014/main" id="{9EDE5069-8925-4DE1-ACE6-3B9A183A21F0}"/>
              </a:ext>
            </a:extLst>
          </p:cNvPr>
          <p:cNvPicPr>
            <a:picLocks noChangeAspect="1"/>
          </p:cNvPicPr>
          <p:nvPr/>
        </p:nvPicPr>
        <p:blipFill rotWithShape="1">
          <a:blip r:embed="rId2">
            <a:alphaModFix/>
          </a:blip>
          <a:srcRect r="4048"/>
          <a:stretch/>
        </p:blipFill>
        <p:spPr>
          <a:xfrm>
            <a:off x="0" y="-534"/>
            <a:ext cx="5188017" cy="3600085"/>
          </a:xfrm>
          <a:prstGeom prst="rect">
            <a:avLst/>
          </a:prstGeom>
          <a:gradFill>
            <a:gsLst>
              <a:gs pos="0">
                <a:schemeClr val="accent1">
                  <a:lumMod val="45000"/>
                  <a:lumOff val="55000"/>
                </a:schemeClr>
              </a:gs>
              <a:gs pos="100000">
                <a:schemeClr val="tx1"/>
              </a:gs>
            </a:gsLst>
            <a:lin ang="5400000" scaled="1"/>
          </a:gradFill>
        </p:spPr>
      </p:pic>
      <p:sp>
        <p:nvSpPr>
          <p:cNvPr id="4" name="TextBox 3">
            <a:extLst>
              <a:ext uri="{FF2B5EF4-FFF2-40B4-BE49-F238E27FC236}">
                <a16:creationId xmlns:a16="http://schemas.microsoft.com/office/drawing/2014/main" id="{1DC979BD-B1D4-4E59-4476-57A0120C906F}"/>
              </a:ext>
            </a:extLst>
          </p:cNvPr>
          <p:cNvSpPr txBox="1"/>
          <p:nvPr/>
        </p:nvSpPr>
        <p:spPr>
          <a:xfrm>
            <a:off x="601969" y="3757074"/>
            <a:ext cx="3984078" cy="2677656"/>
          </a:xfrm>
          <a:prstGeom prst="rect">
            <a:avLst/>
          </a:prstGeom>
          <a:noFill/>
        </p:spPr>
        <p:txBody>
          <a:bodyPr wrap="square">
            <a:spAutoFit/>
          </a:bodyPr>
          <a:lstStyle/>
          <a:p>
            <a:pPr algn="ctr">
              <a:buClr>
                <a:schemeClr val="tx2"/>
              </a:buClr>
            </a:pPr>
            <a:r>
              <a:rPr lang="en-GB" sz="2800" dirty="0">
                <a:solidFill>
                  <a:schemeClr val="bg1"/>
                </a:solidFill>
                <a:ea typeface="Inter" panose="02000503000000020004" pitchFamily="50" charset="0"/>
                <a:cs typeface="Inter" panose="02000503000000020004" pitchFamily="50" charset="0"/>
              </a:rPr>
              <a:t>Every patient gets the </a:t>
            </a:r>
            <a:r>
              <a:rPr lang="en-GB" sz="2800" b="1" dirty="0">
                <a:solidFill>
                  <a:schemeClr val="bg1"/>
                </a:solidFill>
                <a:ea typeface="Inter" panose="02000503000000020004" pitchFamily="50" charset="0"/>
                <a:cs typeface="Inter" panose="02000503000000020004" pitchFamily="50" charset="0"/>
              </a:rPr>
              <a:t>opportunity</a:t>
            </a:r>
            <a:r>
              <a:rPr lang="en-GB" sz="2800" dirty="0">
                <a:solidFill>
                  <a:schemeClr val="bg1"/>
                </a:solidFill>
                <a:ea typeface="Inter" panose="02000503000000020004" pitchFamily="50" charset="0"/>
                <a:cs typeface="Inter" panose="02000503000000020004" pitchFamily="50" charset="0"/>
              </a:rPr>
              <a:t> to receive the right test and the right treatment to </a:t>
            </a:r>
            <a:r>
              <a:rPr lang="en-GB" sz="2800" b="1" dirty="0">
                <a:solidFill>
                  <a:schemeClr val="bg1"/>
                </a:solidFill>
                <a:ea typeface="Inter" panose="02000503000000020004" pitchFamily="50" charset="0"/>
                <a:cs typeface="Inter" panose="02000503000000020004" pitchFamily="50" charset="0"/>
              </a:rPr>
              <a:t>positively benefit </a:t>
            </a:r>
            <a:r>
              <a:rPr lang="en-GB" sz="2800" dirty="0">
                <a:solidFill>
                  <a:schemeClr val="bg1"/>
                </a:solidFill>
                <a:ea typeface="Inter" panose="02000503000000020004" pitchFamily="50" charset="0"/>
                <a:cs typeface="Inter" panose="02000503000000020004" pitchFamily="50" charset="0"/>
              </a:rPr>
              <a:t>their</a:t>
            </a:r>
            <a:r>
              <a:rPr lang="en-GB" sz="2800" b="1" dirty="0">
                <a:solidFill>
                  <a:schemeClr val="bg1"/>
                </a:solidFill>
                <a:ea typeface="Inter" panose="02000503000000020004" pitchFamily="50" charset="0"/>
                <a:cs typeface="Inter" panose="02000503000000020004" pitchFamily="50" charset="0"/>
              </a:rPr>
              <a:t> </a:t>
            </a:r>
            <a:r>
              <a:rPr lang="en-GB" sz="2800" dirty="0">
                <a:solidFill>
                  <a:schemeClr val="bg1"/>
                </a:solidFill>
                <a:ea typeface="Inter" panose="02000503000000020004" pitchFamily="50" charset="0"/>
                <a:cs typeface="Inter" panose="02000503000000020004" pitchFamily="50" charset="0"/>
              </a:rPr>
              <a:t>disease outcome</a:t>
            </a:r>
          </a:p>
        </p:txBody>
      </p:sp>
      <p:sp>
        <p:nvSpPr>
          <p:cNvPr id="6" name="TextBox 5">
            <a:extLst>
              <a:ext uri="{FF2B5EF4-FFF2-40B4-BE49-F238E27FC236}">
                <a16:creationId xmlns:a16="http://schemas.microsoft.com/office/drawing/2014/main" id="{B351FDFE-1FE2-7A5F-B3B7-2CF781BF5E49}"/>
              </a:ext>
            </a:extLst>
          </p:cNvPr>
          <p:cNvSpPr txBox="1"/>
          <p:nvPr/>
        </p:nvSpPr>
        <p:spPr>
          <a:xfrm>
            <a:off x="5684270" y="417699"/>
            <a:ext cx="4768172" cy="584775"/>
          </a:xfrm>
          <a:prstGeom prst="rect">
            <a:avLst/>
          </a:prstGeom>
          <a:noFill/>
        </p:spPr>
        <p:txBody>
          <a:bodyPr wrap="square">
            <a:spAutoFit/>
          </a:bodyPr>
          <a:lstStyle/>
          <a:p>
            <a:r>
              <a:rPr lang="en-GB" sz="3200" dirty="0">
                <a:latin typeface="Inter" panose="02000503000000020004" pitchFamily="50" charset="0"/>
                <a:ea typeface="Inter" panose="02000503000000020004" pitchFamily="50" charset="0"/>
                <a:cs typeface="Inter" panose="02000503000000020004" pitchFamily="50" charset="0"/>
              </a:rPr>
              <a:t>Diaceutics</a:t>
            </a:r>
            <a:r>
              <a:rPr lang="en-GB" sz="3200" dirty="0">
                <a:solidFill>
                  <a:schemeClr val="tx2"/>
                </a:solidFill>
                <a:latin typeface="Inter" panose="02000503000000020004" pitchFamily="50" charset="0"/>
                <a:ea typeface="Inter" panose="02000503000000020004" pitchFamily="50" charset="0"/>
                <a:cs typeface="Inter" panose="02000503000000020004" pitchFamily="50" charset="0"/>
              </a:rPr>
              <a:t>’ </a:t>
            </a:r>
            <a:r>
              <a:rPr lang="en-GB" sz="3200" b="1" dirty="0">
                <a:solidFill>
                  <a:schemeClr val="tx2"/>
                </a:solidFill>
                <a:latin typeface="Inter" panose="02000503000000020004" pitchFamily="50" charset="0"/>
                <a:ea typeface="Inter" panose="02000503000000020004" pitchFamily="50" charset="0"/>
                <a:cs typeface="Inter" panose="02000503000000020004" pitchFamily="50" charset="0"/>
              </a:rPr>
              <a:t>Purpose</a:t>
            </a:r>
            <a:endParaRPr lang="en-US" sz="3200" b="1" dirty="0">
              <a:solidFill>
                <a:schemeClr val="tx2"/>
              </a:solidFill>
              <a:latin typeface="Inter" panose="02000503000000020004" pitchFamily="50" charset="0"/>
              <a:ea typeface="Inter" panose="02000503000000020004" pitchFamily="50" charset="0"/>
              <a:cs typeface="Inter" panose="02000503000000020004" pitchFamily="50" charset="0"/>
            </a:endParaRPr>
          </a:p>
        </p:txBody>
      </p:sp>
      <p:sp>
        <p:nvSpPr>
          <p:cNvPr id="7" name="TextBox 6">
            <a:extLst>
              <a:ext uri="{FF2B5EF4-FFF2-40B4-BE49-F238E27FC236}">
                <a16:creationId xmlns:a16="http://schemas.microsoft.com/office/drawing/2014/main" id="{DD904267-196D-062D-A2D0-1FC0CCEFFDF2}"/>
              </a:ext>
            </a:extLst>
          </p:cNvPr>
          <p:cNvSpPr txBox="1"/>
          <p:nvPr/>
        </p:nvSpPr>
        <p:spPr>
          <a:xfrm>
            <a:off x="5684270" y="1002474"/>
            <a:ext cx="5188017" cy="5509200"/>
          </a:xfrm>
          <a:prstGeom prst="rect">
            <a:avLst/>
          </a:prstGeom>
          <a:noFill/>
        </p:spPr>
        <p:txBody>
          <a:bodyPr wrap="square" lIns="91440" tIns="45720" rIns="91440" bIns="45720" rtlCol="0" anchor="t">
            <a:spAutoFit/>
          </a:bodyPr>
          <a:lstStyle/>
          <a:p>
            <a:pPr>
              <a:buClr>
                <a:schemeClr val="tx2"/>
              </a:buClr>
            </a:pPr>
            <a:r>
              <a:rPr lang="en-GB" sz="1600" dirty="0">
                <a:latin typeface="Inter" panose="02000503000000020004" pitchFamily="50" charset="0"/>
                <a:ea typeface="Inter" panose="02000503000000020004" pitchFamily="50" charset="0"/>
                <a:cs typeface="Inter" panose="02000503000000020004" pitchFamily="50" charset="0"/>
              </a:rPr>
              <a:t>At Diaceutics, we have a business aligned to a compelling cause. Our purpose is the North Star for our strategic direction. It </a:t>
            </a:r>
            <a:r>
              <a:rPr lang="en-GB" sz="1600" b="1" dirty="0">
                <a:latin typeface="Inter" panose="02000503000000020004" pitchFamily="50" charset="0"/>
                <a:ea typeface="Inter" panose="02000503000000020004" pitchFamily="50" charset="0"/>
                <a:cs typeface="Inter" panose="02000503000000020004" pitchFamily="50" charset="0"/>
              </a:rPr>
              <a:t>guides growth, keeping us focused on the impact on the patient. </a:t>
            </a:r>
          </a:p>
          <a:p>
            <a:pPr>
              <a:buClr>
                <a:schemeClr val="tx2"/>
              </a:buClr>
            </a:pPr>
            <a:endParaRPr lang="en-GB" sz="1600" dirty="0">
              <a:latin typeface="Inter" panose="02000503000000020004" pitchFamily="50" charset="0"/>
              <a:ea typeface="Inter" panose="02000503000000020004" pitchFamily="50" charset="0"/>
              <a:cs typeface="Inter" panose="02000503000000020004" pitchFamily="50" charset="0"/>
            </a:endParaRPr>
          </a:p>
          <a:p>
            <a:pPr>
              <a:buClr>
                <a:schemeClr val="tx2"/>
              </a:buClr>
            </a:pPr>
            <a:r>
              <a:rPr lang="en-GB" sz="1600" dirty="0">
                <a:latin typeface="Inter" panose="02000503000000020004" pitchFamily="50" charset="0"/>
                <a:ea typeface="Inter" panose="02000503000000020004" pitchFamily="50" charset="0"/>
                <a:cs typeface="Inter" panose="02000503000000020004" pitchFamily="50" charset="0"/>
              </a:rPr>
              <a:t>We know that a </a:t>
            </a:r>
            <a:r>
              <a:rPr lang="en-GB" sz="1600" b="1" dirty="0">
                <a:latin typeface="Inter" panose="02000503000000020004" pitchFamily="50" charset="0"/>
                <a:ea typeface="Inter" panose="02000503000000020004" pitchFamily="50" charset="0"/>
                <a:cs typeface="Inter" panose="02000503000000020004" pitchFamily="50" charset="0"/>
              </a:rPr>
              <a:t>core purpose is important to the engagement, motivation and happiness of our employees</a:t>
            </a:r>
            <a:r>
              <a:rPr lang="en-GB" sz="1600" dirty="0">
                <a:latin typeface="Inter" panose="02000503000000020004" pitchFamily="50" charset="0"/>
                <a:ea typeface="Inter" panose="02000503000000020004" pitchFamily="50" charset="0"/>
                <a:cs typeface="Inter" panose="02000503000000020004" pitchFamily="50" charset="0"/>
              </a:rPr>
              <a:t>. We know because our employees tell us. </a:t>
            </a:r>
          </a:p>
          <a:p>
            <a:pPr>
              <a:buClr>
                <a:schemeClr val="tx2"/>
              </a:buClr>
            </a:pPr>
            <a:endParaRPr lang="en-GB" sz="1600" dirty="0">
              <a:latin typeface="Inter" panose="02000503000000020004" pitchFamily="50" charset="0"/>
              <a:ea typeface="Inter" panose="02000503000000020004" pitchFamily="50" charset="0"/>
              <a:cs typeface="Inter" panose="02000503000000020004" pitchFamily="50" charset="0"/>
            </a:endParaRPr>
          </a:p>
          <a:p>
            <a:pPr>
              <a:buClr>
                <a:schemeClr val="tx2"/>
              </a:buClr>
            </a:pPr>
            <a:r>
              <a:rPr lang="en-GB" sz="1600" dirty="0">
                <a:latin typeface="Inter" panose="02000503000000020004" pitchFamily="50" charset="0"/>
                <a:ea typeface="Inter" panose="02000503000000020004" pitchFamily="50" charset="0"/>
                <a:cs typeface="Inter" panose="02000503000000020004" pitchFamily="50" charset="0"/>
              </a:rPr>
              <a:t>Our customers are impacted positively by our purpose because increasing numbers of </a:t>
            </a:r>
            <a:r>
              <a:rPr lang="en-GB" sz="1600" b="1" dirty="0">
                <a:latin typeface="Inter" panose="02000503000000020004" pitchFamily="50" charset="0"/>
                <a:ea typeface="Inter" panose="02000503000000020004" pitchFamily="50" charset="0"/>
                <a:cs typeface="Inter" panose="02000503000000020004" pitchFamily="50" charset="0"/>
              </a:rPr>
              <a:t>patients are being monitored who are receiving the right test and ultimately the right therapy</a:t>
            </a:r>
            <a:r>
              <a:rPr lang="en-GB" sz="1600" dirty="0">
                <a:latin typeface="Inter" panose="02000503000000020004" pitchFamily="50" charset="0"/>
                <a:ea typeface="Inter" panose="02000503000000020004" pitchFamily="50" charset="0"/>
                <a:cs typeface="Inter" panose="02000503000000020004" pitchFamily="50" charset="0"/>
              </a:rPr>
              <a:t>. </a:t>
            </a:r>
          </a:p>
          <a:p>
            <a:pPr>
              <a:buClr>
                <a:schemeClr val="tx2"/>
              </a:buClr>
            </a:pPr>
            <a:endParaRPr lang="en-GB" sz="1600" dirty="0">
              <a:latin typeface="Inter" panose="02000503000000020004" pitchFamily="50" charset="0"/>
              <a:ea typeface="Inter" panose="02000503000000020004" pitchFamily="50" charset="0"/>
              <a:cs typeface="Inter" panose="02000503000000020004" pitchFamily="50" charset="0"/>
            </a:endParaRPr>
          </a:p>
          <a:p>
            <a:pPr>
              <a:buClr>
                <a:schemeClr val="tx2"/>
              </a:buClr>
            </a:pPr>
            <a:r>
              <a:rPr lang="en-GB" sz="1600" dirty="0">
                <a:latin typeface="Inter" panose="02000503000000020004" pitchFamily="50" charset="0"/>
                <a:ea typeface="Inter" panose="02000503000000020004" pitchFamily="50" charset="0"/>
                <a:cs typeface="Inter" panose="02000503000000020004" pitchFamily="50" charset="0"/>
              </a:rPr>
              <a:t>Soon, we will know how many patients are being converted from their diagnostic phase into a treatment regimen which is right for their disease and their genetic make-up. Our purpose also resonates with our </a:t>
            </a:r>
            <a:r>
              <a:rPr lang="en-GB" sz="1600" b="1" dirty="0">
                <a:latin typeface="Inter" panose="02000503000000020004" pitchFamily="50" charset="0"/>
                <a:ea typeface="Inter" panose="02000503000000020004" pitchFamily="50" charset="0"/>
                <a:cs typeface="Inter" panose="02000503000000020004" pitchFamily="50" charset="0"/>
              </a:rPr>
              <a:t>shareholders who want to know what we stand for and how this purpose will drive scale in our business results</a:t>
            </a:r>
            <a:r>
              <a:rPr lang="en-GB" sz="1600" dirty="0">
                <a:latin typeface="Inter" panose="02000503000000020004" pitchFamily="50" charset="0"/>
                <a:ea typeface="Inter" panose="02000503000000020004" pitchFamily="50" charset="0"/>
                <a:cs typeface="Inter" panose="02000503000000020004" pitchFamily="50" charset="0"/>
              </a:rPr>
              <a:t>.</a:t>
            </a:r>
          </a:p>
        </p:txBody>
      </p:sp>
    </p:spTree>
    <p:extLst>
      <p:ext uri="{BB962C8B-B14F-4D97-AF65-F5344CB8AC3E}">
        <p14:creationId xmlns:p14="http://schemas.microsoft.com/office/powerpoint/2010/main" val="16604379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50537AD-D991-A508-4549-F8BD993A1FE0}"/>
              </a:ext>
            </a:extLst>
          </p:cNvPr>
          <p:cNvSpPr/>
          <p:nvPr/>
        </p:nvSpPr>
        <p:spPr>
          <a:xfrm>
            <a:off x="0" y="3590925"/>
            <a:ext cx="11217897" cy="326707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tx2"/>
              </a:solidFill>
              <a:ea typeface="Inter" panose="02000503000000020004" pitchFamily="50" charset="0"/>
              <a:cs typeface="Inter" panose="02000503000000020004" pitchFamily="50" charset="0"/>
            </a:endParaRPr>
          </a:p>
        </p:txBody>
      </p:sp>
      <p:sp>
        <p:nvSpPr>
          <p:cNvPr id="4" name="TextBox 3">
            <a:extLst>
              <a:ext uri="{FF2B5EF4-FFF2-40B4-BE49-F238E27FC236}">
                <a16:creationId xmlns:a16="http://schemas.microsoft.com/office/drawing/2014/main" id="{4DD2437E-2017-97FF-1D57-39B9630366E4}"/>
              </a:ext>
            </a:extLst>
          </p:cNvPr>
          <p:cNvSpPr txBox="1"/>
          <p:nvPr/>
        </p:nvSpPr>
        <p:spPr>
          <a:xfrm>
            <a:off x="368838" y="261405"/>
            <a:ext cx="6096000" cy="523220"/>
          </a:xfrm>
          <a:prstGeom prst="rect">
            <a:avLst/>
          </a:prstGeom>
          <a:noFill/>
        </p:spPr>
        <p:txBody>
          <a:bodyPr wrap="square">
            <a:spAutoFit/>
          </a:bodyPr>
          <a:lstStyle/>
          <a:p>
            <a:r>
              <a:rPr lang="en-GB" sz="2800" dirty="0">
                <a:latin typeface="Inter" panose="02000503000000020004" pitchFamily="50" charset="0"/>
                <a:ea typeface="Inter" panose="02000503000000020004" pitchFamily="50" charset="0"/>
                <a:cs typeface="Inter" panose="02000503000000020004" pitchFamily="50" charset="0"/>
              </a:rPr>
              <a:t>What do we </a:t>
            </a:r>
            <a:r>
              <a:rPr lang="en-GB" sz="2800" b="1" dirty="0">
                <a:solidFill>
                  <a:schemeClr val="tx2"/>
                </a:solidFill>
                <a:latin typeface="Inter" panose="02000503000000020004" pitchFamily="50" charset="0"/>
                <a:ea typeface="Inter" panose="02000503000000020004" pitchFamily="50" charset="0"/>
                <a:cs typeface="Inter" panose="02000503000000020004" pitchFamily="50" charset="0"/>
              </a:rPr>
              <a:t>do?</a:t>
            </a:r>
          </a:p>
        </p:txBody>
      </p:sp>
      <p:sp>
        <p:nvSpPr>
          <p:cNvPr id="6" name="TextBox 5">
            <a:extLst>
              <a:ext uri="{FF2B5EF4-FFF2-40B4-BE49-F238E27FC236}">
                <a16:creationId xmlns:a16="http://schemas.microsoft.com/office/drawing/2014/main" id="{85A0A287-214A-7DC6-2578-A6713EA6D14E}"/>
              </a:ext>
            </a:extLst>
          </p:cNvPr>
          <p:cNvSpPr txBox="1"/>
          <p:nvPr/>
        </p:nvSpPr>
        <p:spPr>
          <a:xfrm>
            <a:off x="422466" y="797510"/>
            <a:ext cx="10415580" cy="2631490"/>
          </a:xfrm>
          <a:prstGeom prst="rect">
            <a:avLst/>
          </a:prstGeom>
          <a:noFill/>
        </p:spPr>
        <p:txBody>
          <a:bodyPr wrap="square">
            <a:spAutoFit/>
          </a:bodyPr>
          <a:lstStyle/>
          <a:p>
            <a:r>
              <a:rPr lang="en-GB" sz="1500" b="0" dirty="0">
                <a:latin typeface="Inter" panose="02000503000000020004" pitchFamily="50" charset="0"/>
                <a:ea typeface="Inter" panose="02000503000000020004" pitchFamily="50" charset="0"/>
                <a:cs typeface="Inter" panose="02000503000000020004" pitchFamily="50" charset="0"/>
              </a:rPr>
              <a:t>We are an e</a:t>
            </a:r>
            <a:r>
              <a:rPr lang="en-GB" sz="1500" b="0" dirty="0">
                <a:effectLst/>
                <a:latin typeface="Inter" panose="02000503000000020004" pitchFamily="50" charset="0"/>
                <a:ea typeface="Inter" panose="02000503000000020004" pitchFamily="50" charset="0"/>
                <a:cs typeface="Inter" panose="02000503000000020004" pitchFamily="50" charset="0"/>
              </a:rPr>
              <a:t>nd-to-end service provider occupying the space between pharma clients and testing labs. We say we are an inch wide and a mile deep as we occupy a very niche space. We enable pharma companies to understand the diagnostic landscape and help them leverage this information to launch their therapy (i.e., </a:t>
            </a:r>
            <a:r>
              <a:rPr lang="en-GB" sz="1500" b="1" dirty="0">
                <a:latin typeface="Inter" panose="02000503000000020004" pitchFamily="50" charset="0"/>
                <a:ea typeface="Inter" panose="02000503000000020004" pitchFamily="50" charset="0"/>
                <a:cs typeface="Inter" panose="02000503000000020004" pitchFamily="50" charset="0"/>
              </a:rPr>
              <a:t>P</a:t>
            </a:r>
            <a:r>
              <a:rPr lang="en-GB" sz="1500" b="1" dirty="0">
                <a:effectLst/>
                <a:latin typeface="Inter" panose="02000503000000020004" pitchFamily="50" charset="0"/>
                <a:ea typeface="Inter" panose="02000503000000020004" pitchFamily="50" charset="0"/>
                <a:cs typeface="Inter" panose="02000503000000020004" pitchFamily="50" charset="0"/>
              </a:rPr>
              <a:t>recision medicine,</a:t>
            </a:r>
            <a:r>
              <a:rPr lang="en-GB" sz="1500" b="0" dirty="0">
                <a:effectLst/>
                <a:latin typeface="Inter" panose="02000503000000020004" pitchFamily="50" charset="0"/>
                <a:ea typeface="Inter" panose="02000503000000020004" pitchFamily="50" charset="0"/>
                <a:cs typeface="Inter" panose="02000503000000020004" pitchFamily="50" charset="0"/>
              </a:rPr>
              <a:t> also known as personalized medicine or targeted therapies, but we call it precision medicine).  </a:t>
            </a:r>
          </a:p>
          <a:p>
            <a:pPr>
              <a:spcAft>
                <a:spcPts val="0"/>
              </a:spcAft>
            </a:pPr>
            <a:endParaRPr lang="en-GB" sz="1500" b="0" dirty="0">
              <a:latin typeface="Inter" panose="02000503000000020004" pitchFamily="50" charset="0"/>
              <a:ea typeface="Inter" panose="02000503000000020004" pitchFamily="50" charset="0"/>
              <a:cs typeface="Inter" panose="02000503000000020004" pitchFamily="50" charset="0"/>
            </a:endParaRPr>
          </a:p>
          <a:p>
            <a:pPr>
              <a:spcAft>
                <a:spcPts val="0"/>
              </a:spcAft>
            </a:pPr>
            <a:r>
              <a:rPr lang="en-GB" sz="1500" b="0" dirty="0">
                <a:latin typeface="Inter" panose="02000503000000020004" pitchFamily="50" charset="0"/>
                <a:ea typeface="Inter" panose="02000503000000020004" pitchFamily="50" charset="0"/>
                <a:cs typeface="Inter" panose="02000503000000020004" pitchFamily="50" charset="0"/>
              </a:rPr>
              <a:t>We engage with:</a:t>
            </a:r>
          </a:p>
          <a:p>
            <a:pPr>
              <a:spcAft>
                <a:spcPts val="0"/>
              </a:spcAft>
            </a:pPr>
            <a:r>
              <a:rPr lang="en-GB" sz="1500" b="0" dirty="0">
                <a:solidFill>
                  <a:schemeClr val="tx2"/>
                </a:solidFill>
                <a:effectLst/>
                <a:latin typeface="Inter" panose="02000503000000020004" pitchFamily="50" charset="0"/>
                <a:ea typeface="Inter" panose="02000503000000020004" pitchFamily="50" charset="0"/>
                <a:cs typeface="Inter" panose="02000503000000020004" pitchFamily="50" charset="0"/>
                <a:hlinkClick r:id="rId2">
                  <a:extLst>
                    <a:ext uri="{A12FA001-AC4F-418D-AE19-62706E023703}">
                      <ahyp:hlinkClr xmlns:ahyp="http://schemas.microsoft.com/office/drawing/2018/hyperlinkcolor" val="tx"/>
                    </a:ext>
                  </a:extLst>
                </a:hlinkClick>
              </a:rPr>
              <a:t>Pharma</a:t>
            </a:r>
            <a:endParaRPr lang="en-GB" sz="1500" b="0" dirty="0">
              <a:solidFill>
                <a:schemeClr val="tx2"/>
              </a:solidFill>
              <a:effectLst/>
              <a:latin typeface="Inter" panose="02000503000000020004" pitchFamily="50" charset="0"/>
              <a:ea typeface="Inter" panose="02000503000000020004" pitchFamily="50" charset="0"/>
              <a:cs typeface="Inter" panose="02000503000000020004" pitchFamily="50" charset="0"/>
            </a:endParaRPr>
          </a:p>
          <a:p>
            <a:pPr>
              <a:spcAft>
                <a:spcPts val="0"/>
              </a:spcAft>
            </a:pPr>
            <a:r>
              <a:rPr lang="en-GB" sz="1500" b="0" dirty="0">
                <a:solidFill>
                  <a:schemeClr val="tx2"/>
                </a:solidFill>
                <a:latin typeface="Inter" panose="02000503000000020004" pitchFamily="50" charset="0"/>
                <a:ea typeface="Inter" panose="02000503000000020004" pitchFamily="50" charset="0"/>
                <a:cs typeface="Inter" panose="02000503000000020004" pitchFamily="50" charset="0"/>
                <a:hlinkClick r:id="rId3">
                  <a:extLst>
                    <a:ext uri="{A12FA001-AC4F-418D-AE19-62706E023703}">
                      <ahyp:hlinkClr xmlns:ahyp="http://schemas.microsoft.com/office/drawing/2018/hyperlinkcolor" val="tx"/>
                    </a:ext>
                  </a:extLst>
                </a:hlinkClick>
              </a:rPr>
              <a:t>Labs</a:t>
            </a:r>
            <a:endParaRPr lang="en-GB" sz="1500" b="0" dirty="0">
              <a:solidFill>
                <a:schemeClr val="tx2"/>
              </a:solidFill>
              <a:latin typeface="Inter" panose="02000503000000020004" pitchFamily="50" charset="0"/>
              <a:ea typeface="Inter" panose="02000503000000020004" pitchFamily="50" charset="0"/>
              <a:cs typeface="Inter" panose="02000503000000020004" pitchFamily="50" charset="0"/>
            </a:endParaRPr>
          </a:p>
          <a:p>
            <a:pPr>
              <a:spcAft>
                <a:spcPts val="0"/>
              </a:spcAft>
            </a:pPr>
            <a:r>
              <a:rPr lang="en-GB" sz="1500" b="0" dirty="0">
                <a:solidFill>
                  <a:schemeClr val="tx2"/>
                </a:solidFill>
                <a:effectLst/>
                <a:latin typeface="Inter" panose="02000503000000020004" pitchFamily="50" charset="0"/>
                <a:ea typeface="Inter" panose="02000503000000020004" pitchFamily="50" charset="0"/>
                <a:cs typeface="Inter" panose="02000503000000020004" pitchFamily="50" charset="0"/>
                <a:hlinkClick r:id="rId4">
                  <a:extLst>
                    <a:ext uri="{A12FA001-AC4F-418D-AE19-62706E023703}">
                      <ahyp:hlinkClr xmlns:ahyp="http://schemas.microsoft.com/office/drawing/2018/hyperlinkcolor" val="tx"/>
                    </a:ext>
                  </a:extLst>
                </a:hlinkClick>
              </a:rPr>
              <a:t>Diagnostic Companies</a:t>
            </a:r>
            <a:endParaRPr lang="en-GB" sz="1500" b="0" dirty="0">
              <a:solidFill>
                <a:schemeClr val="tx2"/>
              </a:solidFill>
              <a:effectLst/>
              <a:latin typeface="Inter" panose="02000503000000020004" pitchFamily="50" charset="0"/>
              <a:ea typeface="Inter" panose="02000503000000020004" pitchFamily="50" charset="0"/>
              <a:cs typeface="Inter" panose="02000503000000020004" pitchFamily="50" charset="0"/>
            </a:endParaRPr>
          </a:p>
          <a:p>
            <a:pPr>
              <a:spcAft>
                <a:spcPts val="0"/>
              </a:spcAft>
            </a:pPr>
            <a:endParaRPr lang="en-GB" sz="1500" b="0" dirty="0">
              <a:effectLst/>
              <a:latin typeface="Inter" panose="02000503000000020004" pitchFamily="50" charset="0"/>
              <a:ea typeface="Inter" panose="02000503000000020004" pitchFamily="50" charset="0"/>
              <a:cs typeface="Inter" panose="02000503000000020004" pitchFamily="50" charset="0"/>
            </a:endParaRPr>
          </a:p>
          <a:p>
            <a:r>
              <a:rPr lang="en-GB" sz="1500" b="0" dirty="0">
                <a:latin typeface="Inter" panose="02000503000000020004" pitchFamily="50" charset="0"/>
                <a:ea typeface="Inter" panose="02000503000000020004" pitchFamily="50" charset="0"/>
                <a:cs typeface="Inter" panose="02000503000000020004" pitchFamily="50" charset="0"/>
              </a:rPr>
              <a:t>Peter Keeling (Founder) – </a:t>
            </a:r>
            <a:r>
              <a:rPr lang="en-GB" sz="1500" b="0" dirty="0">
                <a:solidFill>
                  <a:schemeClr val="tx2"/>
                </a:solidFill>
                <a:latin typeface="Inter" panose="02000503000000020004" pitchFamily="50" charset="0"/>
                <a:ea typeface="Inter" panose="02000503000000020004" pitchFamily="50" charset="0"/>
                <a:cs typeface="Inter" panose="02000503000000020004" pitchFamily="50" charset="0"/>
                <a:hlinkClick r:id="rId5">
                  <a:extLst>
                    <a:ext uri="{A12FA001-AC4F-418D-AE19-62706E023703}">
                      <ahyp:hlinkClr xmlns:ahyp="http://schemas.microsoft.com/office/drawing/2018/hyperlinkcolor" val="tx"/>
                    </a:ext>
                  </a:extLst>
                </a:hlinkClick>
              </a:rPr>
              <a:t>An Introduction to Diaceutics</a:t>
            </a:r>
            <a:endParaRPr lang="en-GB" sz="1500" b="0" dirty="0">
              <a:solidFill>
                <a:schemeClr val="tx2"/>
              </a:solidFill>
              <a:latin typeface="Inter" panose="02000503000000020004" pitchFamily="50" charset="0"/>
              <a:ea typeface="Inter" panose="02000503000000020004" pitchFamily="50" charset="0"/>
              <a:cs typeface="Inter" panose="02000503000000020004" pitchFamily="50" charset="0"/>
            </a:endParaRPr>
          </a:p>
        </p:txBody>
      </p:sp>
      <p:sp>
        <p:nvSpPr>
          <p:cNvPr id="7" name="TextBox 6">
            <a:extLst>
              <a:ext uri="{FF2B5EF4-FFF2-40B4-BE49-F238E27FC236}">
                <a16:creationId xmlns:a16="http://schemas.microsoft.com/office/drawing/2014/main" id="{2F657792-8135-E184-C3F1-16AD6C274E00}"/>
              </a:ext>
            </a:extLst>
          </p:cNvPr>
          <p:cNvSpPr txBox="1"/>
          <p:nvPr/>
        </p:nvSpPr>
        <p:spPr>
          <a:xfrm>
            <a:off x="424070" y="3766577"/>
            <a:ext cx="6096000" cy="400110"/>
          </a:xfrm>
          <a:prstGeom prst="rect">
            <a:avLst/>
          </a:prstGeom>
          <a:noFill/>
        </p:spPr>
        <p:txBody>
          <a:bodyPr wrap="square">
            <a:spAutoFit/>
          </a:bodyPr>
          <a:lstStyle/>
          <a:p>
            <a:r>
              <a:rPr lang="en-GB" sz="2000" b="1" dirty="0">
                <a:solidFill>
                  <a:schemeClr val="bg1"/>
                </a:solidFill>
                <a:latin typeface="+mn-lt"/>
              </a:rPr>
              <a:t>DXRX – The Diagnostic Network</a:t>
            </a:r>
            <a:r>
              <a:rPr lang="en-GB" sz="2000" b="1" baseline="30000" dirty="0">
                <a:solidFill>
                  <a:schemeClr val="bg1"/>
                </a:solidFill>
                <a:latin typeface="+mn-lt"/>
              </a:rPr>
              <a:t>®</a:t>
            </a:r>
          </a:p>
        </p:txBody>
      </p:sp>
      <p:sp>
        <p:nvSpPr>
          <p:cNvPr id="9" name="TextBox 8">
            <a:extLst>
              <a:ext uri="{FF2B5EF4-FFF2-40B4-BE49-F238E27FC236}">
                <a16:creationId xmlns:a16="http://schemas.microsoft.com/office/drawing/2014/main" id="{8997544C-B3BA-0E22-C380-82B7F129A98C}"/>
              </a:ext>
            </a:extLst>
          </p:cNvPr>
          <p:cNvSpPr txBox="1"/>
          <p:nvPr/>
        </p:nvSpPr>
        <p:spPr>
          <a:xfrm>
            <a:off x="422467" y="4218615"/>
            <a:ext cx="8402414" cy="2400657"/>
          </a:xfrm>
          <a:prstGeom prst="rect">
            <a:avLst/>
          </a:prstGeom>
          <a:noFill/>
        </p:spPr>
        <p:txBody>
          <a:bodyPr wrap="square">
            <a:spAutoFit/>
          </a:bodyPr>
          <a:lstStyle/>
          <a:p>
            <a:r>
              <a:rPr lang="en-GB" sz="1500" b="0" dirty="0">
                <a:solidFill>
                  <a:schemeClr val="bg1"/>
                </a:solidFill>
                <a:latin typeface="Inter" panose="02000503000000020004" pitchFamily="50" charset="0"/>
                <a:ea typeface="Inter" panose="02000503000000020004" pitchFamily="50" charset="0"/>
                <a:cs typeface="Inter" panose="02000503000000020004" pitchFamily="50" charset="0"/>
              </a:rPr>
              <a:t>Our purpose is enabled by DXRX - </a:t>
            </a:r>
            <a:r>
              <a:rPr lang="en-US" sz="1500" b="0" dirty="0">
                <a:solidFill>
                  <a:schemeClr val="bg1"/>
                </a:solidFill>
                <a:latin typeface="Inter" panose="02000503000000020004" pitchFamily="50" charset="0"/>
                <a:ea typeface="Inter" panose="02000503000000020004" pitchFamily="50" charset="0"/>
                <a:cs typeface="Inter" panose="02000503000000020004" pitchFamily="50" charset="0"/>
              </a:rPr>
              <a:t>the world’s first diagnostic commercialization platform for precision medicine, integrating multiple pipelines of real-world diagnostic testing data from a global network of labs. It provides partnering opportunities in a vibrant marketplace where labs, pharma and diagnostic companies come to collaborate on biomarker launches in a standardized way.</a:t>
            </a:r>
          </a:p>
          <a:p>
            <a:endParaRPr lang="en-US" sz="1500" b="0" dirty="0">
              <a:solidFill>
                <a:schemeClr val="bg1"/>
              </a:solidFill>
              <a:latin typeface="Inter" panose="02000503000000020004" pitchFamily="50" charset="0"/>
              <a:ea typeface="Inter" panose="02000503000000020004" pitchFamily="50" charset="0"/>
              <a:cs typeface="Inter" panose="02000503000000020004" pitchFamily="50" charset="0"/>
            </a:endParaRPr>
          </a:p>
          <a:p>
            <a:r>
              <a:rPr lang="en-US" sz="1500" b="0" dirty="0">
                <a:solidFill>
                  <a:schemeClr val="bg1"/>
                </a:solidFill>
                <a:latin typeface="Inter" panose="02000503000000020004" pitchFamily="50" charset="0"/>
                <a:ea typeface="Inter" panose="02000503000000020004" pitchFamily="50" charset="0"/>
                <a:cs typeface="Inter" panose="02000503000000020004" pitchFamily="50" charset="0"/>
              </a:rPr>
              <a:t>Learn More:</a:t>
            </a:r>
          </a:p>
          <a:p>
            <a:r>
              <a:rPr lang="en-US" sz="1500" b="1" i="0" dirty="0">
                <a:solidFill>
                  <a:schemeClr val="bg1"/>
                </a:solidFill>
                <a:effectLst/>
                <a:latin typeface="Inter" panose="02000503000000020004" pitchFamily="50" charset="0"/>
                <a:ea typeface="Inter" panose="02000503000000020004" pitchFamily="50" charset="0"/>
                <a:cs typeface="Inter" panose="02000503000000020004" pitchFamily="50" charset="0"/>
                <a:hlinkClick r:id="rId6">
                  <a:extLst>
                    <a:ext uri="{A12FA001-AC4F-418D-AE19-62706E023703}">
                      <ahyp:hlinkClr xmlns:ahyp="http://schemas.microsoft.com/office/drawing/2018/hyperlinkcolor" val="tx"/>
                    </a:ext>
                  </a:extLst>
                </a:hlinkClick>
              </a:rPr>
              <a:t>Introducing DXRX - The Diagnostic Network® for Precision Medicine</a:t>
            </a:r>
            <a:endParaRPr lang="en-US" sz="1500" b="1" i="0" dirty="0">
              <a:solidFill>
                <a:schemeClr val="bg1"/>
              </a:solidFill>
              <a:effectLst/>
              <a:latin typeface="Inter" panose="02000503000000020004" pitchFamily="50" charset="0"/>
              <a:ea typeface="Inter" panose="02000503000000020004" pitchFamily="50" charset="0"/>
              <a:cs typeface="Inter" panose="02000503000000020004" pitchFamily="50" charset="0"/>
            </a:endParaRPr>
          </a:p>
          <a:p>
            <a:endParaRPr lang="en-US" sz="1500" b="1" i="0" dirty="0">
              <a:solidFill>
                <a:schemeClr val="bg1"/>
              </a:solidFill>
              <a:effectLst/>
              <a:latin typeface="Inter" panose="02000503000000020004" pitchFamily="50" charset="0"/>
              <a:ea typeface="Inter" panose="02000503000000020004" pitchFamily="50" charset="0"/>
              <a:cs typeface="Inter" panose="02000503000000020004" pitchFamily="50" charset="0"/>
            </a:endParaRPr>
          </a:p>
          <a:p>
            <a:r>
              <a:rPr lang="en-GB" sz="1500" b="1" i="0" dirty="0">
                <a:solidFill>
                  <a:schemeClr val="bg1"/>
                </a:solidFill>
                <a:effectLst/>
                <a:latin typeface="Inter" panose="02000503000000020004" pitchFamily="50" charset="0"/>
                <a:ea typeface="Inter" panose="02000503000000020004" pitchFamily="50" charset="0"/>
                <a:cs typeface="Inter" panose="02000503000000020004" pitchFamily="50" charset="0"/>
                <a:hlinkClick r:id="rId7">
                  <a:extLst>
                    <a:ext uri="{A12FA001-AC4F-418D-AE19-62706E023703}">
                      <ahyp:hlinkClr xmlns:ahyp="http://schemas.microsoft.com/office/drawing/2018/hyperlinkcolor" val="tx"/>
                    </a:ext>
                  </a:extLst>
                </a:hlinkClick>
              </a:rPr>
              <a:t>DXRX Data Solutions | Diaceutics</a:t>
            </a:r>
            <a:endParaRPr lang="en-GB" sz="1500" b="1" i="0" dirty="0">
              <a:solidFill>
                <a:schemeClr val="bg1"/>
              </a:solidFill>
              <a:effectLst/>
              <a:latin typeface="Inter" panose="02000503000000020004" pitchFamily="50" charset="0"/>
              <a:ea typeface="Inter" panose="02000503000000020004" pitchFamily="50" charset="0"/>
              <a:cs typeface="Inter" panose="02000503000000020004" pitchFamily="50" charset="0"/>
            </a:endParaRPr>
          </a:p>
        </p:txBody>
      </p:sp>
      <p:sp>
        <p:nvSpPr>
          <p:cNvPr id="8" name="Oval 7">
            <a:extLst>
              <a:ext uri="{FF2B5EF4-FFF2-40B4-BE49-F238E27FC236}">
                <a16:creationId xmlns:a16="http://schemas.microsoft.com/office/drawing/2014/main" id="{771E0418-BDE3-B820-FC1F-130315F56C83}"/>
              </a:ext>
            </a:extLst>
          </p:cNvPr>
          <p:cNvSpPr/>
          <p:nvPr/>
        </p:nvSpPr>
        <p:spPr>
          <a:xfrm>
            <a:off x="8883821" y="2588128"/>
            <a:ext cx="1994497" cy="1994497"/>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descr="A white and black logo&#10;&#10;Description automatically generated">
            <a:extLst>
              <a:ext uri="{FF2B5EF4-FFF2-40B4-BE49-F238E27FC236}">
                <a16:creationId xmlns:a16="http://schemas.microsoft.com/office/drawing/2014/main" id="{44C5975D-A86E-A1F3-D569-510DCA77CBDD}"/>
              </a:ext>
            </a:extLst>
          </p:cNvPr>
          <p:cNvPicPr>
            <a:picLocks noChangeAspect="1"/>
          </p:cNvPicPr>
          <p:nvPr/>
        </p:nvPicPr>
        <p:blipFill>
          <a:blip r:embed="rId8"/>
          <a:stretch>
            <a:fillRect/>
          </a:stretch>
        </p:blipFill>
        <p:spPr>
          <a:xfrm>
            <a:off x="9169827" y="2859540"/>
            <a:ext cx="1463195" cy="1462769"/>
          </a:xfrm>
          <a:prstGeom prst="rect">
            <a:avLst/>
          </a:prstGeom>
        </p:spPr>
      </p:pic>
    </p:spTree>
    <p:extLst>
      <p:ext uri="{BB962C8B-B14F-4D97-AF65-F5344CB8AC3E}">
        <p14:creationId xmlns:p14="http://schemas.microsoft.com/office/powerpoint/2010/main" val="42266632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F599A33-F065-72C2-62BC-E228717F7818}"/>
              </a:ext>
            </a:extLst>
          </p:cNvPr>
          <p:cNvSpPr>
            <a:spLocks noGrp="1"/>
          </p:cNvSpPr>
          <p:nvPr>
            <p:ph type="body" sz="quarter" idx="14"/>
          </p:nvPr>
        </p:nvSpPr>
        <p:spPr/>
        <p:txBody>
          <a:bodyPr/>
          <a:lstStyle/>
          <a:p>
            <a:r>
              <a:rPr lang="en-GB" b="0" dirty="0">
                <a:solidFill>
                  <a:schemeClr val="tx1"/>
                </a:solidFill>
              </a:rPr>
              <a:t>How do we </a:t>
            </a:r>
            <a:r>
              <a:rPr lang="en-GB" dirty="0"/>
              <a:t>help pharma find patients?</a:t>
            </a:r>
          </a:p>
        </p:txBody>
      </p:sp>
      <p:sp>
        <p:nvSpPr>
          <p:cNvPr id="4" name="Rectangle 3">
            <a:extLst>
              <a:ext uri="{FF2B5EF4-FFF2-40B4-BE49-F238E27FC236}">
                <a16:creationId xmlns:a16="http://schemas.microsoft.com/office/drawing/2014/main" id="{5897A430-EEA7-BD53-81CA-17D17212C4D2}"/>
              </a:ext>
            </a:extLst>
          </p:cNvPr>
          <p:cNvSpPr/>
          <p:nvPr/>
        </p:nvSpPr>
        <p:spPr>
          <a:xfrm>
            <a:off x="0" y="4722829"/>
            <a:ext cx="11217897" cy="2135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tx2"/>
              </a:solidFill>
              <a:ea typeface="Inter" panose="02000503000000020004" pitchFamily="50" charset="0"/>
              <a:cs typeface="Inter" panose="02000503000000020004" pitchFamily="50" charset="0"/>
            </a:endParaRPr>
          </a:p>
        </p:txBody>
      </p:sp>
      <p:pic>
        <p:nvPicPr>
          <p:cNvPr id="7" name="Picture 6">
            <a:extLst>
              <a:ext uri="{FF2B5EF4-FFF2-40B4-BE49-F238E27FC236}">
                <a16:creationId xmlns:a16="http://schemas.microsoft.com/office/drawing/2014/main" id="{03E24734-CEEB-9637-38AC-253633AB4B83}"/>
              </a:ext>
            </a:extLst>
          </p:cNvPr>
          <p:cNvPicPr>
            <a:picLocks noChangeAspect="1"/>
          </p:cNvPicPr>
          <p:nvPr/>
        </p:nvPicPr>
        <p:blipFill>
          <a:blip r:embed="rId2"/>
          <a:stretch>
            <a:fillRect/>
          </a:stretch>
        </p:blipFill>
        <p:spPr>
          <a:xfrm>
            <a:off x="1674359" y="1312100"/>
            <a:ext cx="7955339" cy="4233800"/>
          </a:xfrm>
          <a:prstGeom prst="roundRect">
            <a:avLst>
              <a:gd name="adj" fmla="val 7950"/>
            </a:avLst>
          </a:prstGeom>
        </p:spPr>
      </p:pic>
      <p:sp>
        <p:nvSpPr>
          <p:cNvPr id="8" name="Rectangle: Rounded Corners 7">
            <a:hlinkClick r:id="rId3"/>
            <a:extLst>
              <a:ext uri="{FF2B5EF4-FFF2-40B4-BE49-F238E27FC236}">
                <a16:creationId xmlns:a16="http://schemas.microsoft.com/office/drawing/2014/main" id="{64376AF7-0080-6A21-D9D6-085FAD04C26A}"/>
              </a:ext>
            </a:extLst>
          </p:cNvPr>
          <p:cNvSpPr/>
          <p:nvPr/>
        </p:nvSpPr>
        <p:spPr>
          <a:xfrm>
            <a:off x="3591612" y="5790414"/>
            <a:ext cx="4289196" cy="567070"/>
          </a:xfrm>
          <a:prstGeom prst="roundRect">
            <a:avLst>
              <a:gd name="adj" fmla="val 50000"/>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Have a look at our most recent </a:t>
            </a:r>
            <a:r>
              <a:rPr lang="en-GB" b="1" dirty="0"/>
              <a:t>Corporate Overview to find out</a:t>
            </a:r>
          </a:p>
        </p:txBody>
      </p:sp>
      <p:pic>
        <p:nvPicPr>
          <p:cNvPr id="9" name="Graphic 8">
            <a:extLst>
              <a:ext uri="{FF2B5EF4-FFF2-40B4-BE49-F238E27FC236}">
                <a16:creationId xmlns:a16="http://schemas.microsoft.com/office/drawing/2014/main" id="{57AE545A-3C24-5257-711F-94E3EF0A9C4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440215" y="5916891"/>
            <a:ext cx="881186" cy="881186"/>
          </a:xfrm>
          <a:prstGeom prst="rect">
            <a:avLst/>
          </a:prstGeom>
        </p:spPr>
      </p:pic>
    </p:spTree>
    <p:extLst>
      <p:ext uri="{BB962C8B-B14F-4D97-AF65-F5344CB8AC3E}">
        <p14:creationId xmlns:p14="http://schemas.microsoft.com/office/powerpoint/2010/main" val="17430234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09EF0785-791F-920B-0B9D-AA91B23B271A}"/>
              </a:ext>
            </a:extLst>
          </p:cNvPr>
          <p:cNvSpPr/>
          <p:nvPr/>
        </p:nvSpPr>
        <p:spPr>
          <a:xfrm>
            <a:off x="5728976" y="0"/>
            <a:ext cx="5480946"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tx2"/>
              </a:solidFill>
              <a:latin typeface="Inter" panose="02000503000000020004" pitchFamily="50" charset="0"/>
              <a:ea typeface="Inter" panose="02000503000000020004" pitchFamily="50" charset="0"/>
              <a:cs typeface="Inter" panose="02000503000000020004" pitchFamily="50" charset="0"/>
            </a:endParaRPr>
          </a:p>
        </p:txBody>
      </p:sp>
      <p:sp>
        <p:nvSpPr>
          <p:cNvPr id="5" name="Rectangle: Rounded Corners 4">
            <a:extLst>
              <a:ext uri="{FF2B5EF4-FFF2-40B4-BE49-F238E27FC236}">
                <a16:creationId xmlns:a16="http://schemas.microsoft.com/office/drawing/2014/main" id="{A3FEC82D-7615-D83C-A037-F0B078BF2052}"/>
              </a:ext>
            </a:extLst>
          </p:cNvPr>
          <p:cNvSpPr/>
          <p:nvPr/>
        </p:nvSpPr>
        <p:spPr>
          <a:xfrm>
            <a:off x="6920845" y="4575398"/>
            <a:ext cx="3575901" cy="584462"/>
          </a:xfrm>
          <a:prstGeom prst="roundRect">
            <a:avLst>
              <a:gd name="adj" fmla="val 50000"/>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 Placeholder 1">
            <a:extLst>
              <a:ext uri="{FF2B5EF4-FFF2-40B4-BE49-F238E27FC236}">
                <a16:creationId xmlns:a16="http://schemas.microsoft.com/office/drawing/2014/main" id="{D3A0FCFA-ADE0-7874-7F7B-A4FAAE6652F7}"/>
              </a:ext>
            </a:extLst>
          </p:cNvPr>
          <p:cNvSpPr txBox="1">
            <a:spLocks/>
          </p:cNvSpPr>
          <p:nvPr/>
        </p:nvSpPr>
        <p:spPr>
          <a:xfrm>
            <a:off x="287846" y="304818"/>
            <a:ext cx="5158800" cy="644738"/>
          </a:xfrm>
          <a:prstGeom prst="rect">
            <a:avLst/>
          </a:prstGeom>
        </p:spPr>
        <p:txBody>
          <a:bodyPr/>
          <a:lstStyle>
            <a:lvl1pPr marL="0" indent="0" algn="l" defTabSz="914400" rtl="0" eaLnBrk="1" latinLnBrk="0" hangingPunct="1">
              <a:lnSpc>
                <a:spcPct val="130000"/>
              </a:lnSpc>
              <a:spcBef>
                <a:spcPts val="0"/>
              </a:spcBef>
              <a:spcAft>
                <a:spcPts val="1000"/>
              </a:spcAft>
              <a:buClr>
                <a:schemeClr val="accent5"/>
              </a:buClr>
              <a:buFont typeface="Arial" panose="020B0604020202020204" pitchFamily="34" charset="0"/>
              <a:buNone/>
              <a:defRPr sz="1600" b="1" i="0" kern="1200">
                <a:solidFill>
                  <a:schemeClr val="tx1"/>
                </a:solidFill>
                <a:latin typeface="+mn-lt"/>
                <a:ea typeface="Inter" panose="020B0502030000000004" pitchFamily="34" charset="0"/>
                <a:cs typeface="Inter" panose="020B0502030000000004" pitchFamily="34" charset="0"/>
              </a:defRPr>
            </a:lvl1pPr>
            <a:lvl2pPr marL="223838" indent="-219075" algn="l" defTabSz="914400" rtl="0" eaLnBrk="1" latinLnBrk="0" hangingPunct="1">
              <a:lnSpc>
                <a:spcPct val="130000"/>
              </a:lnSpc>
              <a:spcBef>
                <a:spcPts val="0"/>
              </a:spcBef>
              <a:spcAft>
                <a:spcPts val="1000"/>
              </a:spcAft>
              <a:buClr>
                <a:schemeClr val="accent5"/>
              </a:buClr>
              <a:buFont typeface="Arial" panose="020B0604020202020204" pitchFamily="34" charset="0"/>
              <a:buChar char="•"/>
              <a:tabLst/>
              <a:defRPr sz="1400" b="0" kern="1200">
                <a:solidFill>
                  <a:schemeClr val="tx1"/>
                </a:solidFill>
                <a:latin typeface="+mn-lt"/>
                <a:ea typeface="+mn-ea"/>
                <a:cs typeface="+mn-cs"/>
              </a:defRPr>
            </a:lvl2pPr>
            <a:lvl3pPr marL="227013" indent="-227013" algn="l" defTabSz="914400" rtl="0" eaLnBrk="1" latinLnBrk="0" hangingPunct="1">
              <a:lnSpc>
                <a:spcPct val="130000"/>
              </a:lnSpc>
              <a:spcBef>
                <a:spcPts val="0"/>
              </a:spcBef>
              <a:spcAft>
                <a:spcPts val="1000"/>
              </a:spcAft>
              <a:buClr>
                <a:schemeClr val="accent5"/>
              </a:buClr>
              <a:buFont typeface="Arial" panose="020B0604020202020204" pitchFamily="34" charset="0"/>
              <a:buChar char="•"/>
              <a:tabLst/>
              <a:defRPr sz="1200" kern="1200">
                <a:solidFill>
                  <a:schemeClr val="tx1"/>
                </a:solidFill>
                <a:latin typeface="+mn-lt"/>
                <a:ea typeface="+mn-ea"/>
                <a:cs typeface="+mn-cs"/>
              </a:defRPr>
            </a:lvl3pPr>
            <a:lvl4pPr marL="488950" indent="-227013" algn="l" defTabSz="914400" rtl="0" eaLnBrk="1" latinLnBrk="0" hangingPunct="1">
              <a:lnSpc>
                <a:spcPct val="130000"/>
              </a:lnSpc>
              <a:spcBef>
                <a:spcPts val="0"/>
              </a:spcBef>
              <a:spcAft>
                <a:spcPts val="1000"/>
              </a:spcAft>
              <a:buClr>
                <a:schemeClr val="accent5"/>
              </a:buClr>
              <a:buFont typeface="Arial" panose="020B0604020202020204" pitchFamily="34" charset="0"/>
              <a:buChar char="•"/>
              <a:tabLst/>
              <a:defRPr sz="1050" kern="1200">
                <a:solidFill>
                  <a:schemeClr val="tx1"/>
                </a:solidFill>
                <a:latin typeface="+mn-lt"/>
                <a:ea typeface="+mn-ea"/>
                <a:cs typeface="+mn-cs"/>
              </a:defRPr>
            </a:lvl4pPr>
            <a:lvl5pPr marL="717550" indent="-254000" algn="l" defTabSz="914400" rtl="0" eaLnBrk="1" latinLnBrk="0" hangingPunct="1">
              <a:lnSpc>
                <a:spcPct val="130000"/>
              </a:lnSpc>
              <a:spcBef>
                <a:spcPts val="0"/>
              </a:spcBef>
              <a:spcAft>
                <a:spcPts val="1000"/>
              </a:spcAft>
              <a:buClr>
                <a:schemeClr val="accent5"/>
              </a:buClr>
              <a:buFont typeface="Arial" panose="020B0604020202020204" pitchFamily="34" charset="0"/>
              <a:buChar char="•"/>
              <a:tabLst/>
              <a:defRPr sz="105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3200" b="0" dirty="0">
                <a:latin typeface="Inter" panose="02000503000000020004" pitchFamily="50" charset="0"/>
                <a:ea typeface="Inter" panose="02000503000000020004" pitchFamily="50" charset="0"/>
                <a:cs typeface="Inter" panose="02000503000000020004" pitchFamily="50" charset="0"/>
              </a:rPr>
              <a:t>Our </a:t>
            </a:r>
            <a:r>
              <a:rPr lang="en-GB" sz="3200" dirty="0">
                <a:solidFill>
                  <a:schemeClr val="tx2"/>
                </a:solidFill>
                <a:latin typeface="Inter" panose="02000503000000020004" pitchFamily="50" charset="0"/>
                <a:ea typeface="Inter" panose="02000503000000020004" pitchFamily="50" charset="0"/>
                <a:cs typeface="Inter" panose="02000503000000020004" pitchFamily="50" charset="0"/>
              </a:rPr>
              <a:t>Solutions</a:t>
            </a:r>
          </a:p>
        </p:txBody>
      </p:sp>
      <p:sp>
        <p:nvSpPr>
          <p:cNvPr id="3" name="Content Placeholder 2">
            <a:extLst>
              <a:ext uri="{FF2B5EF4-FFF2-40B4-BE49-F238E27FC236}">
                <a16:creationId xmlns:a16="http://schemas.microsoft.com/office/drawing/2014/main" id="{CAC81453-88B6-5666-086A-135C8A80DA30}"/>
              </a:ext>
            </a:extLst>
          </p:cNvPr>
          <p:cNvSpPr txBox="1">
            <a:spLocks/>
          </p:cNvSpPr>
          <p:nvPr/>
        </p:nvSpPr>
        <p:spPr>
          <a:xfrm>
            <a:off x="398762" y="1278921"/>
            <a:ext cx="4859044" cy="5052842"/>
          </a:xfrm>
          <a:prstGeom prst="rect">
            <a:avLst/>
          </a:prstGeom>
        </p:spPr>
        <p:txBody>
          <a:bodyPr>
            <a:normAutofit fontScale="92500"/>
          </a:bodyPr>
          <a:lstStyle>
            <a:lvl1pPr marL="0" indent="0" algn="l" defTabSz="914400" rtl="0" eaLnBrk="1" latinLnBrk="0" hangingPunct="1">
              <a:lnSpc>
                <a:spcPct val="130000"/>
              </a:lnSpc>
              <a:spcBef>
                <a:spcPts val="0"/>
              </a:spcBef>
              <a:spcAft>
                <a:spcPts val="1000"/>
              </a:spcAft>
              <a:buClr>
                <a:schemeClr val="accent5"/>
              </a:buClr>
              <a:buFont typeface="Arial" panose="020B0604020202020204" pitchFamily="34" charset="0"/>
              <a:buNone/>
              <a:defRPr sz="1600" b="1" i="0" kern="1200">
                <a:solidFill>
                  <a:schemeClr val="tx1"/>
                </a:solidFill>
                <a:latin typeface="+mn-lt"/>
                <a:ea typeface="Inter" panose="020B0502030000000004" pitchFamily="34" charset="0"/>
                <a:cs typeface="Inter" panose="020B0502030000000004" pitchFamily="34" charset="0"/>
              </a:defRPr>
            </a:lvl1pPr>
            <a:lvl2pPr marL="223838" indent="-219075" algn="l" defTabSz="914400" rtl="0" eaLnBrk="1" latinLnBrk="0" hangingPunct="1">
              <a:lnSpc>
                <a:spcPct val="130000"/>
              </a:lnSpc>
              <a:spcBef>
                <a:spcPts val="0"/>
              </a:spcBef>
              <a:spcAft>
                <a:spcPts val="1000"/>
              </a:spcAft>
              <a:buClr>
                <a:schemeClr val="accent5"/>
              </a:buClr>
              <a:buFont typeface="Arial" panose="020B0604020202020204" pitchFamily="34" charset="0"/>
              <a:buChar char="•"/>
              <a:tabLst/>
              <a:defRPr sz="1400" b="0" kern="1200">
                <a:solidFill>
                  <a:schemeClr val="tx1"/>
                </a:solidFill>
                <a:latin typeface="+mn-lt"/>
                <a:ea typeface="+mn-ea"/>
                <a:cs typeface="+mn-cs"/>
              </a:defRPr>
            </a:lvl2pPr>
            <a:lvl3pPr marL="227013" indent="-227013" algn="l" defTabSz="914400" rtl="0" eaLnBrk="1" latinLnBrk="0" hangingPunct="1">
              <a:lnSpc>
                <a:spcPct val="130000"/>
              </a:lnSpc>
              <a:spcBef>
                <a:spcPts val="0"/>
              </a:spcBef>
              <a:spcAft>
                <a:spcPts val="1000"/>
              </a:spcAft>
              <a:buClr>
                <a:schemeClr val="accent5"/>
              </a:buClr>
              <a:buFont typeface="Arial" panose="020B0604020202020204" pitchFamily="34" charset="0"/>
              <a:buChar char="•"/>
              <a:tabLst/>
              <a:defRPr sz="1200" kern="1200">
                <a:solidFill>
                  <a:schemeClr val="tx1"/>
                </a:solidFill>
                <a:latin typeface="+mn-lt"/>
                <a:ea typeface="+mn-ea"/>
                <a:cs typeface="+mn-cs"/>
              </a:defRPr>
            </a:lvl3pPr>
            <a:lvl4pPr marL="488950" indent="-227013" algn="l" defTabSz="914400" rtl="0" eaLnBrk="1" latinLnBrk="0" hangingPunct="1">
              <a:lnSpc>
                <a:spcPct val="130000"/>
              </a:lnSpc>
              <a:spcBef>
                <a:spcPts val="0"/>
              </a:spcBef>
              <a:spcAft>
                <a:spcPts val="1000"/>
              </a:spcAft>
              <a:buClr>
                <a:schemeClr val="accent5"/>
              </a:buClr>
              <a:buFont typeface="Arial" panose="020B0604020202020204" pitchFamily="34" charset="0"/>
              <a:buChar char="•"/>
              <a:tabLst/>
              <a:defRPr sz="1050" kern="1200">
                <a:solidFill>
                  <a:schemeClr val="tx1"/>
                </a:solidFill>
                <a:latin typeface="+mn-lt"/>
                <a:ea typeface="+mn-ea"/>
                <a:cs typeface="+mn-cs"/>
              </a:defRPr>
            </a:lvl4pPr>
            <a:lvl5pPr marL="717550" indent="-254000" algn="l" defTabSz="914400" rtl="0" eaLnBrk="1" latinLnBrk="0" hangingPunct="1">
              <a:lnSpc>
                <a:spcPct val="130000"/>
              </a:lnSpc>
              <a:spcBef>
                <a:spcPts val="0"/>
              </a:spcBef>
              <a:spcAft>
                <a:spcPts val="1000"/>
              </a:spcAft>
              <a:buClr>
                <a:schemeClr val="accent5"/>
              </a:buClr>
              <a:buFont typeface="Arial" panose="020B0604020202020204" pitchFamily="34" charset="0"/>
              <a:buChar char="•"/>
              <a:tabLst/>
              <a:defRPr sz="105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indent="-228600">
              <a:lnSpc>
                <a:spcPct val="120000"/>
              </a:lnSpc>
              <a:buClr>
                <a:schemeClr val="tx2"/>
              </a:buClr>
              <a:buFont typeface="Arial" panose="020B0604020202020204" pitchFamily="34" charset="0"/>
              <a:buAutoNum type="arabicPeriod"/>
            </a:pPr>
            <a:r>
              <a:rPr lang="en-US" sz="2000" dirty="0">
                <a:solidFill>
                  <a:schemeClr val="tx2"/>
                </a:solidFill>
                <a:latin typeface="Inter" panose="02000503000000020004" pitchFamily="50" charset="0"/>
                <a:ea typeface="Inter" panose="02000503000000020004" pitchFamily="50" charset="0"/>
                <a:cs typeface="Inter" panose="02000503000000020004" pitchFamily="50" charset="0"/>
              </a:rPr>
              <a:t>Insight &amp; Engagement Solutions</a:t>
            </a:r>
          </a:p>
          <a:p>
            <a:pPr marL="509588" lvl="1" indent="-285750">
              <a:lnSpc>
                <a:spcPct val="120000"/>
              </a:lnSpc>
              <a:spcAft>
                <a:spcPts val="0"/>
              </a:spcAft>
              <a:buClr>
                <a:schemeClr val="tx2"/>
              </a:buClr>
            </a:pPr>
            <a:r>
              <a:rPr lang="en-US" b="0" dirty="0">
                <a:latin typeface="Inter" panose="02000503000000020004" pitchFamily="50" charset="0"/>
                <a:ea typeface="Inter" panose="02000503000000020004" pitchFamily="50" charset="0"/>
                <a:cs typeface="Inter" panose="02000503000000020004" pitchFamily="50" charset="0"/>
                <a:hlinkClick r:id="rId2">
                  <a:extLst>
                    <a:ext uri="{A12FA001-AC4F-418D-AE19-62706E023703}">
                      <ahyp:hlinkClr xmlns:ahyp="http://schemas.microsoft.com/office/drawing/2018/hyperlinkcolor" val="tx"/>
                    </a:ext>
                  </a:extLst>
                </a:hlinkClick>
              </a:rPr>
              <a:t>DXRX La</a:t>
            </a:r>
            <a:r>
              <a:rPr lang="en-US" b="0" u="sng" dirty="0">
                <a:latin typeface="Inter" panose="02000503000000020004" pitchFamily="50" charset="0"/>
                <a:ea typeface="Inter" panose="02000503000000020004" pitchFamily="50" charset="0"/>
                <a:cs typeface="Inter" panose="02000503000000020004" pitchFamily="50" charset="0"/>
                <a:hlinkClick r:id="rId2">
                  <a:extLst>
                    <a:ext uri="{A12FA001-AC4F-418D-AE19-62706E023703}">
                      <ahyp:hlinkClr xmlns:ahyp="http://schemas.microsoft.com/office/drawing/2018/hyperlinkcolor" val="tx"/>
                    </a:ext>
                  </a:extLst>
                </a:hlinkClick>
              </a:rPr>
              <a:t>b </a:t>
            </a:r>
            <a:r>
              <a:rPr lang="en-US" b="0" u="sng" dirty="0">
                <a:latin typeface="Inter" panose="02000503000000020004" pitchFamily="50" charset="0"/>
                <a:ea typeface="Inter" panose="02000503000000020004" pitchFamily="50" charset="0"/>
                <a:cs typeface="Inter" panose="02000503000000020004" pitchFamily="50" charset="0"/>
              </a:rPr>
              <a:t>Segmentation</a:t>
            </a:r>
          </a:p>
          <a:p>
            <a:pPr marL="509588" lvl="1" indent="-285750">
              <a:lnSpc>
                <a:spcPct val="120000"/>
              </a:lnSpc>
              <a:spcAft>
                <a:spcPts val="0"/>
              </a:spcAft>
              <a:buClr>
                <a:schemeClr val="tx2"/>
              </a:buClr>
            </a:pPr>
            <a:r>
              <a:rPr lang="en-US" b="0" dirty="0">
                <a:latin typeface="Inter" panose="02000503000000020004" pitchFamily="50" charset="0"/>
                <a:ea typeface="Inter" panose="02000503000000020004" pitchFamily="50" charset="0"/>
                <a:cs typeface="Inter" panose="02000503000000020004" pitchFamily="50" charset="0"/>
                <a:hlinkClick r:id="rId3">
                  <a:extLst>
                    <a:ext uri="{A12FA001-AC4F-418D-AE19-62706E023703}">
                      <ahyp:hlinkClr xmlns:ahyp="http://schemas.microsoft.com/office/drawing/2018/hyperlinkcolor" val="tx"/>
                    </a:ext>
                  </a:extLst>
                </a:hlinkClick>
              </a:rPr>
              <a:t>DXRX Physician </a:t>
            </a:r>
            <a:r>
              <a:rPr lang="en-US" b="0" u="sng" dirty="0">
                <a:latin typeface="Inter" panose="02000503000000020004" pitchFamily="50" charset="0"/>
                <a:ea typeface="Inter" panose="02000503000000020004" pitchFamily="50" charset="0"/>
                <a:cs typeface="Inter" panose="02000503000000020004" pitchFamily="50" charset="0"/>
              </a:rPr>
              <a:t>Segmentation </a:t>
            </a:r>
          </a:p>
          <a:p>
            <a:pPr marL="509588" lvl="1" indent="-285750">
              <a:lnSpc>
                <a:spcPct val="120000"/>
              </a:lnSpc>
              <a:spcAft>
                <a:spcPts val="0"/>
              </a:spcAft>
              <a:buClr>
                <a:schemeClr val="tx2"/>
              </a:buClr>
            </a:pPr>
            <a:r>
              <a:rPr lang="en-US" b="0" dirty="0">
                <a:latin typeface="Inter" panose="02000503000000020004" pitchFamily="50" charset="0"/>
                <a:ea typeface="Inter" panose="02000503000000020004" pitchFamily="50" charset="0"/>
                <a:cs typeface="Inter" panose="02000503000000020004" pitchFamily="50" charset="0"/>
                <a:hlinkClick r:id="rId4">
                  <a:extLst>
                    <a:ext uri="{A12FA001-AC4F-418D-AE19-62706E023703}">
                      <ahyp:hlinkClr xmlns:ahyp="http://schemas.microsoft.com/office/drawing/2018/hyperlinkcolor" val="tx"/>
                    </a:ext>
                  </a:extLst>
                </a:hlinkClick>
              </a:rPr>
              <a:t>DXRX Signal</a:t>
            </a:r>
            <a:endParaRPr lang="en-US" b="0" dirty="0">
              <a:latin typeface="Inter" panose="02000503000000020004" pitchFamily="50" charset="0"/>
              <a:ea typeface="Inter" panose="02000503000000020004" pitchFamily="50" charset="0"/>
              <a:cs typeface="Inter" panose="02000503000000020004" pitchFamily="50" charset="0"/>
            </a:endParaRPr>
          </a:p>
          <a:p>
            <a:pPr marL="509588" lvl="1" indent="-285750">
              <a:lnSpc>
                <a:spcPct val="120000"/>
              </a:lnSpc>
              <a:spcAft>
                <a:spcPts val="0"/>
              </a:spcAft>
              <a:buClr>
                <a:schemeClr val="tx2"/>
              </a:buClr>
            </a:pPr>
            <a:r>
              <a:rPr lang="en-US" b="0" dirty="0">
                <a:latin typeface="Inter" panose="02000503000000020004" pitchFamily="50" charset="0"/>
                <a:ea typeface="Inter" panose="02000503000000020004" pitchFamily="50" charset="0"/>
                <a:cs typeface="Inter" panose="02000503000000020004" pitchFamily="50" charset="0"/>
                <a:hlinkClick r:id="rId5">
                  <a:extLst>
                    <a:ext uri="{A12FA001-AC4F-418D-AE19-62706E023703}">
                      <ahyp:hlinkClr xmlns:ahyp="http://schemas.microsoft.com/office/drawing/2018/hyperlinkcolor" val="tx"/>
                    </a:ext>
                  </a:extLst>
                </a:hlinkClick>
              </a:rPr>
              <a:t>DXRX Disease Testing Rate Tracker</a:t>
            </a:r>
            <a:endParaRPr lang="en-US" b="0" dirty="0">
              <a:latin typeface="Inter" panose="02000503000000020004" pitchFamily="50" charset="0"/>
              <a:ea typeface="Inter" panose="02000503000000020004" pitchFamily="50" charset="0"/>
              <a:cs typeface="Inter" panose="02000503000000020004" pitchFamily="50" charset="0"/>
            </a:endParaRPr>
          </a:p>
          <a:p>
            <a:pPr marL="509588" lvl="1" indent="-285750">
              <a:lnSpc>
                <a:spcPct val="120000"/>
              </a:lnSpc>
              <a:spcAft>
                <a:spcPts val="0"/>
              </a:spcAft>
              <a:buClr>
                <a:schemeClr val="tx2"/>
              </a:buClr>
            </a:pPr>
            <a:r>
              <a:rPr lang="en-US" b="0" dirty="0">
                <a:latin typeface="Inter" panose="02000503000000020004" pitchFamily="50" charset="0"/>
                <a:ea typeface="Inter" panose="02000503000000020004" pitchFamily="50" charset="0"/>
                <a:cs typeface="Inter" panose="02000503000000020004" pitchFamily="50" charset="0"/>
                <a:hlinkClick r:id="rId6">
                  <a:extLst>
                    <a:ext uri="{A12FA001-AC4F-418D-AE19-62706E023703}">
                      <ahyp:hlinkClr xmlns:ahyp="http://schemas.microsoft.com/office/drawing/2018/hyperlinkcolor" val="tx"/>
                    </a:ext>
                  </a:extLst>
                </a:hlinkClick>
              </a:rPr>
              <a:t>DXRX Patient Testing Journey</a:t>
            </a:r>
            <a:endParaRPr lang="en-US" b="0" dirty="0">
              <a:latin typeface="Inter" panose="02000503000000020004" pitchFamily="50" charset="0"/>
              <a:ea typeface="Inter" panose="02000503000000020004" pitchFamily="50" charset="0"/>
              <a:cs typeface="Inter" panose="02000503000000020004" pitchFamily="50" charset="0"/>
            </a:endParaRPr>
          </a:p>
          <a:p>
            <a:pPr>
              <a:lnSpc>
                <a:spcPct val="120000"/>
              </a:lnSpc>
              <a:spcAft>
                <a:spcPts val="0"/>
              </a:spcAft>
              <a:buClr>
                <a:schemeClr val="tx2"/>
              </a:buClr>
            </a:pPr>
            <a:endParaRPr lang="en-US" b="0" dirty="0">
              <a:solidFill>
                <a:schemeClr val="tx2"/>
              </a:solidFill>
              <a:latin typeface="Inter" panose="02000503000000020004" pitchFamily="50" charset="0"/>
              <a:ea typeface="Inter" panose="02000503000000020004" pitchFamily="50" charset="0"/>
              <a:cs typeface="Inter" panose="02000503000000020004" pitchFamily="50" charset="0"/>
            </a:endParaRPr>
          </a:p>
          <a:p>
            <a:pPr>
              <a:lnSpc>
                <a:spcPct val="120000"/>
              </a:lnSpc>
              <a:spcAft>
                <a:spcPts val="0"/>
              </a:spcAft>
              <a:buClr>
                <a:schemeClr val="tx2"/>
              </a:buClr>
            </a:pPr>
            <a:endParaRPr lang="en-US" b="0" dirty="0">
              <a:solidFill>
                <a:schemeClr val="tx2"/>
              </a:solidFill>
              <a:latin typeface="Inter" panose="02000503000000020004" pitchFamily="50" charset="0"/>
              <a:ea typeface="Inter" panose="02000503000000020004" pitchFamily="50" charset="0"/>
              <a:cs typeface="Inter" panose="02000503000000020004" pitchFamily="50" charset="0"/>
            </a:endParaRPr>
          </a:p>
          <a:p>
            <a:pPr marL="342900" indent="-342900">
              <a:lnSpc>
                <a:spcPct val="120000"/>
              </a:lnSpc>
              <a:spcAft>
                <a:spcPts val="0"/>
              </a:spcAft>
              <a:buClr>
                <a:schemeClr val="tx2"/>
              </a:buClr>
              <a:buFont typeface="+mj-lt"/>
              <a:buAutoNum type="arabicPeriod" startAt="2"/>
            </a:pPr>
            <a:r>
              <a:rPr lang="en-US" sz="2000" dirty="0">
                <a:solidFill>
                  <a:schemeClr val="tx2"/>
                </a:solidFill>
                <a:latin typeface="Inter" panose="02000503000000020004" pitchFamily="50" charset="0"/>
                <a:ea typeface="Inter" panose="02000503000000020004" pitchFamily="50" charset="0"/>
                <a:cs typeface="Inter" panose="02000503000000020004" pitchFamily="50" charset="0"/>
                <a:hlinkClick r:id="rId7">
                  <a:extLst>
                    <a:ext uri="{A12FA001-AC4F-418D-AE19-62706E023703}">
                      <ahyp:hlinkClr xmlns:ahyp="http://schemas.microsoft.com/office/drawing/2018/hyperlinkcolor" val="tx"/>
                    </a:ext>
                  </a:extLst>
                </a:hlinkClick>
              </a:rPr>
              <a:t>Scientific &amp; Advisory Services</a:t>
            </a:r>
            <a:endParaRPr lang="en-US" sz="2000" dirty="0">
              <a:solidFill>
                <a:schemeClr val="tx2"/>
              </a:solidFill>
              <a:latin typeface="Inter" panose="02000503000000020004" pitchFamily="50" charset="0"/>
              <a:ea typeface="Inter" panose="02000503000000020004" pitchFamily="50" charset="0"/>
              <a:cs typeface="Inter" panose="02000503000000020004" pitchFamily="50" charset="0"/>
            </a:endParaRPr>
          </a:p>
          <a:p>
            <a:pPr>
              <a:lnSpc>
                <a:spcPct val="120000"/>
              </a:lnSpc>
            </a:pPr>
            <a:r>
              <a:rPr lang="en-US" b="0" dirty="0">
                <a:latin typeface="Inter" panose="02000503000000020004" pitchFamily="50" charset="0"/>
                <a:ea typeface="Inter" panose="02000503000000020004" pitchFamily="50" charset="0"/>
                <a:cs typeface="Inter" panose="02000503000000020004" pitchFamily="50" charset="0"/>
              </a:rPr>
              <a:t>At Diaceutics we are committed to making a difference in the precision medicine industry  by collaborating with all key stakeholders and delivering the promise of better testing, and better treatment to patients. Take a look at our recent campaign highlighting the Clinical Practice Gaps denying patients access to treatment below. </a:t>
            </a:r>
          </a:p>
          <a:p>
            <a:pPr>
              <a:lnSpc>
                <a:spcPct val="120000"/>
              </a:lnSpc>
            </a:pPr>
            <a:r>
              <a:rPr lang="en-US" b="0" dirty="0">
                <a:solidFill>
                  <a:schemeClr val="tx2"/>
                </a:solidFill>
                <a:latin typeface="Inter" panose="02000503000000020004" pitchFamily="50" charset="0"/>
                <a:ea typeface="Inter" panose="02000503000000020004" pitchFamily="50" charset="0"/>
                <a:cs typeface="Inter" panose="02000503000000020004" pitchFamily="50" charset="0"/>
                <a:hlinkClick r:id="rId8">
                  <a:extLst>
                    <a:ext uri="{A12FA001-AC4F-418D-AE19-62706E023703}">
                      <ahyp:hlinkClr xmlns:ahyp="http://schemas.microsoft.com/office/drawing/2018/hyperlinkcolor" val="tx"/>
                    </a:ext>
                  </a:extLst>
                </a:hlinkClick>
              </a:rPr>
              <a:t>Be part of the change #KnowTestingNow</a:t>
            </a:r>
            <a:endParaRPr lang="en-US" b="0" dirty="0">
              <a:solidFill>
                <a:schemeClr val="tx2"/>
              </a:solidFill>
              <a:latin typeface="Inter" panose="02000503000000020004" pitchFamily="50" charset="0"/>
              <a:ea typeface="Inter" panose="02000503000000020004" pitchFamily="50" charset="0"/>
              <a:cs typeface="Inter" panose="02000503000000020004" pitchFamily="50" charset="0"/>
            </a:endParaRPr>
          </a:p>
        </p:txBody>
      </p:sp>
      <p:sp>
        <p:nvSpPr>
          <p:cNvPr id="21" name="Content Placeholder 3">
            <a:extLst>
              <a:ext uri="{FF2B5EF4-FFF2-40B4-BE49-F238E27FC236}">
                <a16:creationId xmlns:a16="http://schemas.microsoft.com/office/drawing/2014/main" id="{FC87ED7D-C60E-6737-2BE0-03B0EC1CF50F}"/>
              </a:ext>
            </a:extLst>
          </p:cNvPr>
          <p:cNvSpPr txBox="1">
            <a:spLocks/>
          </p:cNvSpPr>
          <p:nvPr/>
        </p:nvSpPr>
        <p:spPr>
          <a:xfrm>
            <a:off x="7000341" y="4644866"/>
            <a:ext cx="3208256" cy="445526"/>
          </a:xfrm>
          <a:prstGeom prst="rect">
            <a:avLst/>
          </a:prstGeom>
        </p:spPr>
        <p:txBody>
          <a:bodyPr anchor="b">
            <a:normAutofit fontScale="92500" lnSpcReduction="20000"/>
          </a:bodyPr>
          <a:lstStyle>
            <a:lvl1pPr marL="0" indent="0" algn="l" defTabSz="914400" rtl="0" eaLnBrk="1" latinLnBrk="0" hangingPunct="1">
              <a:lnSpc>
                <a:spcPct val="130000"/>
              </a:lnSpc>
              <a:spcBef>
                <a:spcPts val="0"/>
              </a:spcBef>
              <a:spcAft>
                <a:spcPts val="1000"/>
              </a:spcAft>
              <a:buClr>
                <a:schemeClr val="accent5"/>
              </a:buClr>
              <a:buFont typeface="Arial" panose="020B0604020202020204" pitchFamily="34" charset="0"/>
              <a:buNone/>
              <a:defRPr sz="1600" b="1" i="0" kern="1200">
                <a:solidFill>
                  <a:schemeClr val="tx1"/>
                </a:solidFill>
                <a:latin typeface="+mn-lt"/>
                <a:ea typeface="Inter" panose="020B0502030000000004" pitchFamily="34" charset="0"/>
                <a:cs typeface="Inter" panose="020B0502030000000004" pitchFamily="34" charset="0"/>
              </a:defRPr>
            </a:lvl1pPr>
            <a:lvl2pPr marL="223838" indent="-219075" algn="l" defTabSz="914400" rtl="0" eaLnBrk="1" latinLnBrk="0" hangingPunct="1">
              <a:lnSpc>
                <a:spcPct val="130000"/>
              </a:lnSpc>
              <a:spcBef>
                <a:spcPts val="0"/>
              </a:spcBef>
              <a:spcAft>
                <a:spcPts val="1000"/>
              </a:spcAft>
              <a:buClr>
                <a:schemeClr val="accent5"/>
              </a:buClr>
              <a:buFont typeface="Arial" panose="020B0604020202020204" pitchFamily="34" charset="0"/>
              <a:buChar char="•"/>
              <a:tabLst/>
              <a:defRPr sz="1400" b="0" kern="1200">
                <a:solidFill>
                  <a:schemeClr val="tx1"/>
                </a:solidFill>
                <a:latin typeface="+mn-lt"/>
                <a:ea typeface="+mn-ea"/>
                <a:cs typeface="+mn-cs"/>
              </a:defRPr>
            </a:lvl2pPr>
            <a:lvl3pPr marL="227013" indent="-227013" algn="l" defTabSz="914400" rtl="0" eaLnBrk="1" latinLnBrk="0" hangingPunct="1">
              <a:lnSpc>
                <a:spcPct val="130000"/>
              </a:lnSpc>
              <a:spcBef>
                <a:spcPts val="0"/>
              </a:spcBef>
              <a:spcAft>
                <a:spcPts val="1000"/>
              </a:spcAft>
              <a:buClr>
                <a:schemeClr val="accent5"/>
              </a:buClr>
              <a:buFont typeface="Arial" panose="020B0604020202020204" pitchFamily="34" charset="0"/>
              <a:buChar char="•"/>
              <a:tabLst/>
              <a:defRPr sz="1200" kern="1200">
                <a:solidFill>
                  <a:schemeClr val="tx1"/>
                </a:solidFill>
                <a:latin typeface="+mn-lt"/>
                <a:ea typeface="+mn-ea"/>
                <a:cs typeface="+mn-cs"/>
              </a:defRPr>
            </a:lvl3pPr>
            <a:lvl4pPr marL="488950" indent="-227013" algn="l" defTabSz="914400" rtl="0" eaLnBrk="1" latinLnBrk="0" hangingPunct="1">
              <a:lnSpc>
                <a:spcPct val="130000"/>
              </a:lnSpc>
              <a:spcBef>
                <a:spcPts val="0"/>
              </a:spcBef>
              <a:spcAft>
                <a:spcPts val="1000"/>
              </a:spcAft>
              <a:buClr>
                <a:schemeClr val="accent5"/>
              </a:buClr>
              <a:buFont typeface="Arial" panose="020B0604020202020204" pitchFamily="34" charset="0"/>
              <a:buChar char="•"/>
              <a:tabLst/>
              <a:defRPr sz="1050" kern="1200">
                <a:solidFill>
                  <a:schemeClr val="tx1"/>
                </a:solidFill>
                <a:latin typeface="+mn-lt"/>
                <a:ea typeface="+mn-ea"/>
                <a:cs typeface="+mn-cs"/>
              </a:defRPr>
            </a:lvl4pPr>
            <a:lvl5pPr marL="717550" indent="-254000" algn="l" defTabSz="914400" rtl="0" eaLnBrk="1" latinLnBrk="0" hangingPunct="1">
              <a:lnSpc>
                <a:spcPct val="130000"/>
              </a:lnSpc>
              <a:spcBef>
                <a:spcPts val="0"/>
              </a:spcBef>
              <a:spcAft>
                <a:spcPts val="1000"/>
              </a:spcAft>
              <a:buClr>
                <a:schemeClr val="accent5"/>
              </a:buClr>
              <a:buFont typeface="Arial" panose="020B0604020202020204" pitchFamily="34" charset="0"/>
              <a:buChar char="•"/>
              <a:tabLst/>
              <a:defRPr sz="105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2400" b="0" dirty="0">
                <a:latin typeface="Inter" panose="02000503000000020004" pitchFamily="50" charset="0"/>
                <a:ea typeface="Inter" panose="02000503000000020004" pitchFamily="50" charset="0"/>
                <a:cs typeface="Inter" panose="02000503000000020004" pitchFamily="50" charset="0"/>
                <a:hlinkClick r:id="rId9">
                  <a:extLst>
                    <a:ext uri="{A12FA001-AC4F-418D-AE19-62706E023703}">
                      <ahyp:hlinkClr xmlns:ahyp="http://schemas.microsoft.com/office/drawing/2018/hyperlinkcolor" val="tx"/>
                    </a:ext>
                  </a:extLst>
                </a:hlinkClick>
              </a:rPr>
              <a:t>So how are we </a:t>
            </a:r>
            <a:r>
              <a:rPr lang="en-GB" sz="2400" dirty="0">
                <a:solidFill>
                  <a:schemeClr val="tx2"/>
                </a:solidFill>
                <a:latin typeface="Inter" panose="02000503000000020004" pitchFamily="50" charset="0"/>
                <a:ea typeface="Inter" panose="02000503000000020004" pitchFamily="50" charset="0"/>
                <a:cs typeface="Inter" panose="02000503000000020004" pitchFamily="50" charset="0"/>
                <a:hlinkClick r:id="rId9">
                  <a:extLst>
                    <a:ext uri="{A12FA001-AC4F-418D-AE19-62706E023703}">
                      <ahyp:hlinkClr xmlns:ahyp="http://schemas.microsoft.com/office/drawing/2018/hyperlinkcolor" val="tx"/>
                    </a:ext>
                  </a:extLst>
                </a:hlinkClick>
              </a:rPr>
              <a:t>doing?</a:t>
            </a:r>
            <a:endParaRPr lang="en-GB" sz="2400" dirty="0">
              <a:solidFill>
                <a:schemeClr val="tx2"/>
              </a:solidFill>
              <a:latin typeface="Inter" panose="02000503000000020004" pitchFamily="50" charset="0"/>
              <a:ea typeface="Inter" panose="02000503000000020004" pitchFamily="50" charset="0"/>
              <a:cs typeface="Inter" panose="02000503000000020004" pitchFamily="50" charset="0"/>
            </a:endParaRPr>
          </a:p>
        </p:txBody>
      </p:sp>
      <p:pic>
        <p:nvPicPr>
          <p:cNvPr id="7" name="Picture 6">
            <a:extLst>
              <a:ext uri="{FF2B5EF4-FFF2-40B4-BE49-F238E27FC236}">
                <a16:creationId xmlns:a16="http://schemas.microsoft.com/office/drawing/2014/main" id="{E734028D-7F4D-ECAE-803F-7F812AB77F42}"/>
              </a:ext>
            </a:extLst>
          </p:cNvPr>
          <p:cNvPicPr>
            <a:picLocks noChangeAspect="1"/>
          </p:cNvPicPr>
          <p:nvPr/>
        </p:nvPicPr>
        <p:blipFill>
          <a:blip r:embed="rId10"/>
          <a:stretch>
            <a:fillRect/>
          </a:stretch>
        </p:blipFill>
        <p:spPr>
          <a:xfrm>
            <a:off x="6096000" y="1708879"/>
            <a:ext cx="4857993" cy="2704950"/>
          </a:xfrm>
          <a:prstGeom prst="roundRect">
            <a:avLst>
              <a:gd name="adj" fmla="val 7365"/>
            </a:avLst>
          </a:prstGeom>
        </p:spPr>
      </p:pic>
      <p:pic>
        <p:nvPicPr>
          <p:cNvPr id="6" name="Graphic 5">
            <a:extLst>
              <a:ext uri="{FF2B5EF4-FFF2-40B4-BE49-F238E27FC236}">
                <a16:creationId xmlns:a16="http://schemas.microsoft.com/office/drawing/2014/main" id="{CE2202B7-5EAC-E7F9-3380-E513556E8419}"/>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0072807" y="4754728"/>
            <a:ext cx="881186" cy="881186"/>
          </a:xfrm>
          <a:prstGeom prst="rect">
            <a:avLst/>
          </a:prstGeom>
        </p:spPr>
      </p:pic>
    </p:spTree>
    <p:extLst>
      <p:ext uri="{BB962C8B-B14F-4D97-AF65-F5344CB8AC3E}">
        <p14:creationId xmlns:p14="http://schemas.microsoft.com/office/powerpoint/2010/main" val="11887865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3BD06750-6BDA-09BD-80CA-BCDD41B22AB4}"/>
              </a:ext>
            </a:extLst>
          </p:cNvPr>
          <p:cNvSpPr/>
          <p:nvPr/>
        </p:nvSpPr>
        <p:spPr>
          <a:xfrm>
            <a:off x="0" y="5024441"/>
            <a:ext cx="11237976" cy="1833559"/>
          </a:xfrm>
          <a:prstGeom prst="rect">
            <a:avLst/>
          </a:prstGeom>
          <a:solidFill>
            <a:srgbClr val="1A1B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31" name="Rectangle 30">
            <a:extLst>
              <a:ext uri="{FF2B5EF4-FFF2-40B4-BE49-F238E27FC236}">
                <a16:creationId xmlns:a16="http://schemas.microsoft.com/office/drawing/2014/main" id="{94368C74-756C-69E1-2D9C-5745F22C8A2F}"/>
              </a:ext>
            </a:extLst>
          </p:cNvPr>
          <p:cNvSpPr/>
          <p:nvPr/>
        </p:nvSpPr>
        <p:spPr>
          <a:xfrm>
            <a:off x="0" y="0"/>
            <a:ext cx="11237976" cy="2252887"/>
          </a:xfrm>
          <a:prstGeom prst="rect">
            <a:avLst/>
          </a:prstGeom>
          <a:solidFill>
            <a:srgbClr val="1A1B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7" name="Rectangle: Rounded Corners 16">
            <a:extLst>
              <a:ext uri="{FF2B5EF4-FFF2-40B4-BE49-F238E27FC236}">
                <a16:creationId xmlns:a16="http://schemas.microsoft.com/office/drawing/2014/main" id="{5E66F033-CC38-EC50-10E3-45DD4EE87204}"/>
              </a:ext>
            </a:extLst>
          </p:cNvPr>
          <p:cNvSpPr/>
          <p:nvPr/>
        </p:nvSpPr>
        <p:spPr>
          <a:xfrm>
            <a:off x="220762" y="1002905"/>
            <a:ext cx="5155910" cy="1054495"/>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3" name="Text Placeholder 2">
            <a:extLst>
              <a:ext uri="{FF2B5EF4-FFF2-40B4-BE49-F238E27FC236}">
                <a16:creationId xmlns:a16="http://schemas.microsoft.com/office/drawing/2014/main" id="{0BC6BCEF-3AB3-F0EB-C2C2-C4B48F848D34}"/>
              </a:ext>
            </a:extLst>
          </p:cNvPr>
          <p:cNvSpPr>
            <a:spLocks noGrp="1"/>
          </p:cNvSpPr>
          <p:nvPr>
            <p:ph type="body" sz="quarter" idx="14"/>
          </p:nvPr>
        </p:nvSpPr>
        <p:spPr>
          <a:xfrm>
            <a:off x="220762" y="283743"/>
            <a:ext cx="10319993" cy="779643"/>
          </a:xfrm>
        </p:spPr>
        <p:txBody>
          <a:bodyPr/>
          <a:lstStyle/>
          <a:p>
            <a:r>
              <a:rPr lang="en-GB" sz="3600">
                <a:solidFill>
                  <a:schemeClr val="bg2"/>
                </a:solidFill>
                <a:latin typeface="+mn-lt"/>
              </a:rPr>
              <a:t>Enabling better patient outcomes</a:t>
            </a:r>
          </a:p>
        </p:txBody>
      </p:sp>
      <p:sp>
        <p:nvSpPr>
          <p:cNvPr id="2" name="Slide Number Placeholder 1">
            <a:extLst>
              <a:ext uri="{FF2B5EF4-FFF2-40B4-BE49-F238E27FC236}">
                <a16:creationId xmlns:a16="http://schemas.microsoft.com/office/drawing/2014/main" id="{68971ECF-37A5-2516-AD18-5C0721B81703}"/>
              </a:ext>
            </a:extLst>
          </p:cNvPr>
          <p:cNvSpPr>
            <a:spLocks noGrp="1"/>
          </p:cNvSpPr>
          <p:nvPr>
            <p:ph type="sldNum" sz="quarter" idx="4"/>
          </p:nvPr>
        </p:nvSpPr>
        <p:spPr>
          <a:xfrm>
            <a:off x="11427127" y="6356350"/>
            <a:ext cx="541774"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F88A5A1C-692F-CB46-AE5F-56721ADD8FFC}" type="slidenum">
              <a:rPr lang="en-US" smtClean="0"/>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2" name="Text Placeholder 11">
            <a:extLst>
              <a:ext uri="{FF2B5EF4-FFF2-40B4-BE49-F238E27FC236}">
                <a16:creationId xmlns:a16="http://schemas.microsoft.com/office/drawing/2014/main" id="{7BB0933A-8A80-F3B7-C36F-67AA386E413B}"/>
              </a:ext>
            </a:extLst>
          </p:cNvPr>
          <p:cNvSpPr>
            <a:spLocks noGrp="1"/>
          </p:cNvSpPr>
          <p:nvPr>
            <p:ph type="body" sz="quarter" idx="4294967295"/>
          </p:nvPr>
        </p:nvSpPr>
        <p:spPr>
          <a:xfrm>
            <a:off x="152082" y="1065174"/>
            <a:ext cx="5155910" cy="1341438"/>
          </a:xfrm>
          <a:prstGeom prst="rect">
            <a:avLst/>
          </a:prstGeom>
          <a:noFill/>
          <a:ln>
            <a:noFill/>
          </a:ln>
        </p:spPr>
        <p:style>
          <a:lnRef idx="2">
            <a:schemeClr val="accent1"/>
          </a:lnRef>
          <a:fillRef idx="1">
            <a:schemeClr val="lt1"/>
          </a:fillRef>
          <a:effectRef idx="0">
            <a:schemeClr val="accent1"/>
          </a:effectRef>
          <a:fontRef idx="minor">
            <a:schemeClr val="dk1"/>
          </a:fontRef>
        </p:style>
        <p:txBody>
          <a:bodyPr/>
          <a:lstStyle/>
          <a:p>
            <a:pPr marL="0" indent="0" algn="ctr">
              <a:buNone/>
            </a:pPr>
            <a:r>
              <a:rPr lang="en-GB" sz="1550">
                <a:solidFill>
                  <a:schemeClr val="bg2"/>
                </a:solidFill>
              </a:rPr>
              <a:t>Precision medicine (PM) tailors treatment to the individual characteristics of each patient, utilizing their unique genetic profile to determine which treatments will be safe and effective for them.</a:t>
            </a:r>
          </a:p>
        </p:txBody>
      </p:sp>
      <p:sp>
        <p:nvSpPr>
          <p:cNvPr id="18" name="Rectangle: Rounded Corners 17">
            <a:extLst>
              <a:ext uri="{FF2B5EF4-FFF2-40B4-BE49-F238E27FC236}">
                <a16:creationId xmlns:a16="http://schemas.microsoft.com/office/drawing/2014/main" id="{1F55160B-75DE-BE28-6CEC-6FAA7DBC76F5}"/>
              </a:ext>
            </a:extLst>
          </p:cNvPr>
          <p:cNvSpPr/>
          <p:nvPr/>
        </p:nvSpPr>
        <p:spPr>
          <a:xfrm>
            <a:off x="5870448" y="1015999"/>
            <a:ext cx="5053076" cy="1054495"/>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55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9" name="TextBox 18">
            <a:extLst>
              <a:ext uri="{FF2B5EF4-FFF2-40B4-BE49-F238E27FC236}">
                <a16:creationId xmlns:a16="http://schemas.microsoft.com/office/drawing/2014/main" id="{315E7B82-B7C3-A496-52E6-9C4D84FD1801}"/>
              </a:ext>
            </a:extLst>
          </p:cNvPr>
          <p:cNvSpPr txBox="1"/>
          <p:nvPr/>
        </p:nvSpPr>
        <p:spPr>
          <a:xfrm>
            <a:off x="5941056" y="1048872"/>
            <a:ext cx="4972304" cy="80791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550" b="0" i="0" u="none" strike="noStrike" kern="1200" cap="none" spc="0" normalizeH="0" baseline="0" noProof="0">
                <a:ln>
                  <a:noFill/>
                </a:ln>
                <a:solidFill>
                  <a:srgbClr val="F6F6F6"/>
                </a:solidFill>
                <a:effectLst/>
                <a:uLnTx/>
                <a:uFillTx/>
                <a:latin typeface="Arial" panose="020B0604020202020204"/>
                <a:ea typeface="+mn-ea"/>
                <a:cs typeface="+mn-cs"/>
              </a:rPr>
              <a:t>This personalized approach is reshaping healthcare, moving away from a one-size-fits-all model to a more </a:t>
            </a:r>
            <a:r>
              <a:rPr kumimoji="0" lang="en-GB" sz="1550" b="1" i="0" u="none" strike="noStrike" kern="1200" cap="none" spc="0" normalizeH="0" baseline="0" noProof="0">
                <a:ln>
                  <a:noFill/>
                </a:ln>
                <a:solidFill>
                  <a:srgbClr val="F6F6F6"/>
                </a:solidFill>
                <a:effectLst/>
                <a:uLnTx/>
                <a:uFillTx/>
                <a:latin typeface="Arial" panose="020B0604020202020204"/>
                <a:ea typeface="+mn-ea"/>
                <a:cs typeface="+mn-cs"/>
              </a:rPr>
              <a:t>customized method of treatment.</a:t>
            </a:r>
            <a:r>
              <a:rPr kumimoji="0" lang="en-GB" sz="1550" b="0" i="0" u="none" strike="noStrike" kern="1200" cap="none" spc="0" normalizeH="0" baseline="0" noProof="0">
                <a:ln>
                  <a:noFill/>
                </a:ln>
                <a:solidFill>
                  <a:srgbClr val="F6F6F6"/>
                </a:solidFill>
                <a:effectLst/>
                <a:uLnTx/>
                <a:uFillTx/>
                <a:latin typeface="Arial" panose="020B0604020202020204"/>
                <a:ea typeface="+mn-ea"/>
                <a:cs typeface="+mn-cs"/>
              </a:rPr>
              <a:t> </a:t>
            </a:r>
          </a:p>
        </p:txBody>
      </p:sp>
      <p:sp>
        <p:nvSpPr>
          <p:cNvPr id="21" name="TextBox 20">
            <a:extLst>
              <a:ext uri="{FF2B5EF4-FFF2-40B4-BE49-F238E27FC236}">
                <a16:creationId xmlns:a16="http://schemas.microsoft.com/office/drawing/2014/main" id="{2832651E-386F-CA95-EAC5-9CAB6298DA69}"/>
              </a:ext>
            </a:extLst>
          </p:cNvPr>
          <p:cNvSpPr txBox="1"/>
          <p:nvPr/>
        </p:nvSpPr>
        <p:spPr>
          <a:xfrm>
            <a:off x="362394" y="5321565"/>
            <a:ext cx="10512044" cy="1200329"/>
          </a:xfrm>
          <a:prstGeom prst="rect">
            <a:avLst/>
          </a:prstGeom>
          <a:solidFill>
            <a:srgbClr val="1A1B61"/>
          </a:solid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6F6F6"/>
                </a:solidFill>
                <a:effectLst/>
                <a:uLnTx/>
                <a:uFillTx/>
                <a:latin typeface="Arial" panose="020B0604020202020204"/>
                <a:ea typeface="+mn-ea"/>
                <a:cs typeface="+mn-cs"/>
              </a:rPr>
              <a:t>Diaceutics, leveraging extensive lab and claims data alongside our internal PM expertise and Engagement Solutions, enable pharma to identify patients who will benefit from PM treatments. Our work plays a pivotal role in closing clinical gaps and addressing testing challenges, ensuring patients receive the best possible treatment, ultimately impacting their lives positively.</a:t>
            </a:r>
          </a:p>
        </p:txBody>
      </p:sp>
      <p:pic>
        <p:nvPicPr>
          <p:cNvPr id="1026" name="Picture 2" descr="Icon&#10;&#10;Description automatically generated">
            <a:extLst>
              <a:ext uri="{FF2B5EF4-FFF2-40B4-BE49-F238E27FC236}">
                <a16:creationId xmlns:a16="http://schemas.microsoft.com/office/drawing/2014/main" id="{BB692247-3A3B-40E8-0B83-0A060503C6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62978" y="2441007"/>
            <a:ext cx="6110876" cy="2359594"/>
          </a:xfrm>
          <a:prstGeom prst="rect">
            <a:avLst/>
          </a:prstGeom>
          <a:noFill/>
          <a:extLst>
            <a:ext uri="{909E8E84-426E-40DD-AFC4-6F175D3DCCD1}">
              <a14:hiddenFill xmlns:a14="http://schemas.microsoft.com/office/drawing/2010/main">
                <a:solidFill>
                  <a:srgbClr val="FFFFFF"/>
                </a:solidFill>
              </a14:hiddenFill>
            </a:ext>
          </a:extLst>
        </p:spPr>
      </p:pic>
      <p:sp>
        <p:nvSpPr>
          <p:cNvPr id="22" name="TextBox 37">
            <a:extLst>
              <a:ext uri="{FF2B5EF4-FFF2-40B4-BE49-F238E27FC236}">
                <a16:creationId xmlns:a16="http://schemas.microsoft.com/office/drawing/2014/main" id="{D6A20BCB-9C77-8FFB-6B7D-5B310FDA1CCD}"/>
              </a:ext>
            </a:extLst>
          </p:cNvPr>
          <p:cNvSpPr txBox="1"/>
          <p:nvPr/>
        </p:nvSpPr>
        <p:spPr>
          <a:xfrm>
            <a:off x="581850" y="2468881"/>
            <a:ext cx="1923606" cy="523220"/>
          </a:xfrm>
          <a:prstGeom prst="rect">
            <a:avLst/>
          </a:prstGeom>
          <a:noFill/>
        </p:spPr>
        <p:txBody>
          <a:bodyPr wrap="square">
            <a:spAutoFit/>
          </a:bodyPr>
          <a:lstStyle>
            <a:defPPr>
              <a:defRPr lang="en-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26379A"/>
                </a:solidFill>
                <a:effectLst/>
                <a:uLnTx/>
                <a:uFillTx/>
                <a:latin typeface="Arial" panose="020B0604020202020204" pitchFamily="34" charset="0"/>
                <a:ea typeface="+mn-ea"/>
                <a:cs typeface="Arial" panose="020B0604020202020204" pitchFamily="34" charset="0"/>
              </a:rPr>
              <a:t>Traditional model: </a:t>
            </a:r>
            <a:r>
              <a:rPr kumimoji="0" lang="en-US" sz="1400" b="0" i="0" u="none" strike="noStrike" kern="1200" cap="none" spc="0" normalizeH="0" baseline="0" noProof="0">
                <a:ln>
                  <a:noFill/>
                </a:ln>
                <a:solidFill>
                  <a:srgbClr val="061B49"/>
                </a:solidFill>
                <a:effectLst/>
                <a:uLnTx/>
                <a:uFillTx/>
                <a:latin typeface="Arial" panose="020B0604020202020204" pitchFamily="34" charset="0"/>
                <a:ea typeface="+mn-ea"/>
                <a:cs typeface="Arial" panose="020B0604020202020204" pitchFamily="34" charset="0"/>
              </a:rPr>
              <a:t>One size fits all</a:t>
            </a:r>
          </a:p>
        </p:txBody>
      </p:sp>
      <p:sp>
        <p:nvSpPr>
          <p:cNvPr id="23" name="TextBox 39">
            <a:extLst>
              <a:ext uri="{FF2B5EF4-FFF2-40B4-BE49-F238E27FC236}">
                <a16:creationId xmlns:a16="http://schemas.microsoft.com/office/drawing/2014/main" id="{EEFF87B8-A72A-95D8-D519-C80C21530C17}"/>
              </a:ext>
            </a:extLst>
          </p:cNvPr>
          <p:cNvSpPr txBox="1"/>
          <p:nvPr/>
        </p:nvSpPr>
        <p:spPr>
          <a:xfrm>
            <a:off x="625853" y="3704134"/>
            <a:ext cx="1835600" cy="507831"/>
          </a:xfrm>
          <a:prstGeom prst="rect">
            <a:avLst/>
          </a:prstGeom>
          <a:noFill/>
        </p:spPr>
        <p:txBody>
          <a:bodyPr wrap="square">
            <a:spAutoFit/>
          </a:bodyPr>
          <a:lstStyle>
            <a:defPPr>
              <a:defRPr lang="en-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50" b="1" i="0" u="none" strike="noStrike" kern="1200" cap="none" spc="0" normalizeH="0" baseline="0" noProof="0">
                <a:ln>
                  <a:noFill/>
                </a:ln>
                <a:solidFill>
                  <a:srgbClr val="26379A"/>
                </a:solidFill>
                <a:effectLst/>
                <a:uLnTx/>
                <a:uFillTx/>
                <a:latin typeface="Arial" panose="020B0604020202020204" pitchFamily="34" charset="0"/>
                <a:ea typeface="+mn-ea"/>
                <a:cs typeface="Arial" panose="020B0604020202020204" pitchFamily="34" charset="0"/>
              </a:rPr>
              <a:t>Precision medicine model</a:t>
            </a:r>
            <a:endParaRPr kumimoji="0" lang="en-US" sz="1350" b="0" i="0" u="none" strike="noStrike" kern="1200" cap="none" spc="0" normalizeH="0" baseline="0" noProof="0">
              <a:ln>
                <a:noFill/>
              </a:ln>
              <a:solidFill>
                <a:srgbClr val="061B49"/>
              </a:solidFill>
              <a:effectLst/>
              <a:uLnTx/>
              <a:uFillTx/>
              <a:latin typeface="Arial" panose="020B0604020202020204" pitchFamily="34" charset="0"/>
              <a:ea typeface="+mn-ea"/>
              <a:cs typeface="Arial" panose="020B0604020202020204" pitchFamily="34" charset="0"/>
            </a:endParaRPr>
          </a:p>
        </p:txBody>
      </p:sp>
      <p:sp>
        <p:nvSpPr>
          <p:cNvPr id="24" name="TextBox 34">
            <a:extLst>
              <a:ext uri="{FF2B5EF4-FFF2-40B4-BE49-F238E27FC236}">
                <a16:creationId xmlns:a16="http://schemas.microsoft.com/office/drawing/2014/main" id="{5ECFE01C-46F6-7108-B3AD-73ED0D1A55E9}"/>
              </a:ext>
            </a:extLst>
          </p:cNvPr>
          <p:cNvSpPr txBox="1"/>
          <p:nvPr/>
        </p:nvSpPr>
        <p:spPr>
          <a:xfrm>
            <a:off x="6737333" y="2889334"/>
            <a:ext cx="2667542" cy="307777"/>
          </a:xfrm>
          <a:prstGeom prst="rect">
            <a:avLst/>
          </a:prstGeom>
          <a:noFill/>
        </p:spPr>
        <p:txBody>
          <a:bodyPr wrap="square" rtlCol="0">
            <a:spAutoFit/>
          </a:bodyPr>
          <a:lstStyle>
            <a:defPPr>
              <a:defRPr lang="en-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26379A"/>
                </a:solidFill>
                <a:effectLst/>
                <a:uLnTx/>
                <a:uFillTx/>
                <a:latin typeface="Arial" panose="020B0604020202020204" pitchFamily="34" charset="0"/>
                <a:ea typeface="+mn-ea"/>
                <a:cs typeface="Arial" panose="020B0604020202020204" pitchFamily="34" charset="0"/>
              </a:rPr>
              <a:t>Variable Outcomes</a:t>
            </a:r>
          </a:p>
        </p:txBody>
      </p:sp>
      <p:sp>
        <p:nvSpPr>
          <p:cNvPr id="26" name="Right Bracket 25">
            <a:extLst>
              <a:ext uri="{FF2B5EF4-FFF2-40B4-BE49-F238E27FC236}">
                <a16:creationId xmlns:a16="http://schemas.microsoft.com/office/drawing/2014/main" id="{48505FF3-BD39-FAA2-A606-DB3352DA352D}"/>
              </a:ext>
            </a:extLst>
          </p:cNvPr>
          <p:cNvSpPr/>
          <p:nvPr/>
        </p:nvSpPr>
        <p:spPr>
          <a:xfrm>
            <a:off x="8411970" y="3381293"/>
            <a:ext cx="214948" cy="1386172"/>
          </a:xfrm>
          <a:prstGeom prst="rightBracket">
            <a:avLst/>
          </a:prstGeom>
          <a:ln w="76200">
            <a:solidFill>
              <a:schemeClr val="tx2"/>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en-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001B4F"/>
              </a:solidFill>
              <a:effectLst/>
              <a:uLnTx/>
              <a:uFillTx/>
              <a:latin typeface="Arial" panose="020B0604020202020204"/>
              <a:ea typeface="+mn-ea"/>
              <a:cs typeface="+mn-cs"/>
            </a:endParaRPr>
          </a:p>
        </p:txBody>
      </p:sp>
      <p:sp>
        <p:nvSpPr>
          <p:cNvPr id="27" name="TextBox 27">
            <a:extLst>
              <a:ext uri="{FF2B5EF4-FFF2-40B4-BE49-F238E27FC236}">
                <a16:creationId xmlns:a16="http://schemas.microsoft.com/office/drawing/2014/main" id="{A61B8407-BACB-61E8-0D3C-F48F36C8685A}"/>
              </a:ext>
            </a:extLst>
          </p:cNvPr>
          <p:cNvSpPr txBox="1"/>
          <p:nvPr/>
        </p:nvSpPr>
        <p:spPr>
          <a:xfrm rot="5400000">
            <a:off x="8515329" y="3843244"/>
            <a:ext cx="1054496" cy="523220"/>
          </a:xfrm>
          <a:prstGeom prst="rect">
            <a:avLst/>
          </a:prstGeom>
          <a:noFill/>
        </p:spPr>
        <p:txBody>
          <a:bodyPr wrap="square">
            <a:spAutoFit/>
          </a:bodyPr>
          <a:lstStyle>
            <a:defPPr>
              <a:defRPr lang="en-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26379A"/>
                </a:solidFill>
                <a:effectLst/>
                <a:uLnTx/>
                <a:uFillTx/>
                <a:latin typeface="Arial" panose="020B0604020202020204" pitchFamily="34" charset="0"/>
                <a:ea typeface="+mn-ea"/>
                <a:cs typeface="Arial" panose="020B0604020202020204" pitchFamily="34" charset="0"/>
              </a:rPr>
              <a:t>Targeted therapies</a:t>
            </a:r>
          </a:p>
        </p:txBody>
      </p:sp>
      <p:sp>
        <p:nvSpPr>
          <p:cNvPr id="28" name="TextBox 28">
            <a:extLst>
              <a:ext uri="{FF2B5EF4-FFF2-40B4-BE49-F238E27FC236}">
                <a16:creationId xmlns:a16="http://schemas.microsoft.com/office/drawing/2014/main" id="{1B17CB47-0169-2B14-C54E-C3F291AA9B3E}"/>
              </a:ext>
            </a:extLst>
          </p:cNvPr>
          <p:cNvSpPr txBox="1"/>
          <p:nvPr/>
        </p:nvSpPr>
        <p:spPr>
          <a:xfrm>
            <a:off x="7880493" y="3385231"/>
            <a:ext cx="516493" cy="261610"/>
          </a:xfrm>
          <a:prstGeom prst="rect">
            <a:avLst/>
          </a:prstGeom>
          <a:noFill/>
        </p:spPr>
        <p:txBody>
          <a:bodyPr wrap="square" rtlCol="0">
            <a:spAutoFit/>
          </a:bodyPr>
          <a:lstStyle>
            <a:defPPr>
              <a:defRPr lang="en-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a:ln>
                  <a:noFill/>
                </a:ln>
                <a:solidFill>
                  <a:srgbClr val="FF652D"/>
                </a:solidFill>
                <a:effectLst/>
                <a:uLnTx/>
                <a:uFillTx/>
                <a:latin typeface="Arial" panose="020B0604020202020204" pitchFamily="34" charset="0"/>
                <a:ea typeface="+mn-ea"/>
                <a:cs typeface="Arial" panose="020B0604020202020204" pitchFamily="34" charset="0"/>
              </a:rPr>
              <a:t>MET</a:t>
            </a:r>
          </a:p>
        </p:txBody>
      </p:sp>
      <p:sp>
        <p:nvSpPr>
          <p:cNvPr id="29" name="TextBox 29">
            <a:extLst>
              <a:ext uri="{FF2B5EF4-FFF2-40B4-BE49-F238E27FC236}">
                <a16:creationId xmlns:a16="http://schemas.microsoft.com/office/drawing/2014/main" id="{86ECCF60-046F-D651-54F1-1B5E8B8F7064}"/>
              </a:ext>
            </a:extLst>
          </p:cNvPr>
          <p:cNvSpPr txBox="1"/>
          <p:nvPr/>
        </p:nvSpPr>
        <p:spPr>
          <a:xfrm>
            <a:off x="7715000" y="3903817"/>
            <a:ext cx="712208" cy="261610"/>
          </a:xfrm>
          <a:prstGeom prst="rect">
            <a:avLst/>
          </a:prstGeom>
          <a:noFill/>
        </p:spPr>
        <p:txBody>
          <a:bodyPr wrap="square" rtlCol="0">
            <a:spAutoFit/>
          </a:bodyPr>
          <a:lstStyle>
            <a:defPPr>
              <a:defRPr lang="en-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a:ln>
                  <a:noFill/>
                </a:ln>
                <a:solidFill>
                  <a:srgbClr val="43C5C7"/>
                </a:solidFill>
                <a:effectLst/>
                <a:uLnTx/>
                <a:uFillTx/>
                <a:latin typeface="Arial" panose="020B0604020202020204" pitchFamily="34" charset="0"/>
                <a:ea typeface="+mn-ea"/>
                <a:cs typeface="Arial" panose="020B0604020202020204" pitchFamily="34" charset="0"/>
              </a:rPr>
              <a:t>PD-L1</a:t>
            </a:r>
          </a:p>
        </p:txBody>
      </p:sp>
      <p:sp>
        <p:nvSpPr>
          <p:cNvPr id="30" name="TextBox 30">
            <a:extLst>
              <a:ext uri="{FF2B5EF4-FFF2-40B4-BE49-F238E27FC236}">
                <a16:creationId xmlns:a16="http://schemas.microsoft.com/office/drawing/2014/main" id="{5EBCE361-14D4-45F9-5783-BB2D922A11B1}"/>
              </a:ext>
            </a:extLst>
          </p:cNvPr>
          <p:cNvSpPr txBox="1"/>
          <p:nvPr/>
        </p:nvSpPr>
        <p:spPr>
          <a:xfrm>
            <a:off x="7715000" y="4495327"/>
            <a:ext cx="678956" cy="261610"/>
          </a:xfrm>
          <a:prstGeom prst="rect">
            <a:avLst/>
          </a:prstGeom>
          <a:noFill/>
        </p:spPr>
        <p:txBody>
          <a:bodyPr wrap="square" rtlCol="0">
            <a:spAutoFit/>
          </a:bodyPr>
          <a:lstStyle>
            <a:defPPr>
              <a:defRPr lang="en-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a:ln>
                  <a:noFill/>
                </a:ln>
                <a:solidFill>
                  <a:srgbClr val="AEE0E3"/>
                </a:solidFill>
                <a:effectLst/>
                <a:uLnTx/>
                <a:uFillTx/>
                <a:latin typeface="Arial" panose="020B0604020202020204" pitchFamily="34" charset="0"/>
                <a:ea typeface="+mn-ea"/>
                <a:cs typeface="Arial" panose="020B0604020202020204" pitchFamily="34" charset="0"/>
              </a:rPr>
              <a:t>EGFR</a:t>
            </a:r>
          </a:p>
        </p:txBody>
      </p:sp>
    </p:spTree>
    <p:extLst>
      <p:ext uri="{BB962C8B-B14F-4D97-AF65-F5344CB8AC3E}">
        <p14:creationId xmlns:p14="http://schemas.microsoft.com/office/powerpoint/2010/main" val="2416708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39CEE10A-4F76-0A03-54D8-F47D2F9CB183}"/>
              </a:ext>
            </a:extLst>
          </p:cNvPr>
          <p:cNvSpPr>
            <a:spLocks noGrp="1"/>
          </p:cNvSpPr>
          <p:nvPr>
            <p:ph type="sldNum" sz="quarter" idx="4"/>
          </p:nvPr>
        </p:nvSpPr>
        <p:spPr>
          <a:xfrm>
            <a:off x="11427127" y="6356350"/>
            <a:ext cx="541774"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F88A5A1C-692F-CB46-AE5F-56721ADD8FFC}" type="slidenum">
              <a:rPr lang="en-US" smtClean="0"/>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5" name="Rectangle 4">
            <a:extLst>
              <a:ext uri="{FF2B5EF4-FFF2-40B4-BE49-F238E27FC236}">
                <a16:creationId xmlns:a16="http://schemas.microsoft.com/office/drawing/2014/main" id="{3F29964D-DB15-EA99-B4E4-0E0126236334}"/>
              </a:ext>
            </a:extLst>
          </p:cNvPr>
          <p:cNvSpPr/>
          <p:nvPr/>
        </p:nvSpPr>
        <p:spPr>
          <a:xfrm>
            <a:off x="-6137" y="2020287"/>
            <a:ext cx="11244649" cy="4843849"/>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E"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6" name="Text Placeholder 1">
            <a:extLst>
              <a:ext uri="{FF2B5EF4-FFF2-40B4-BE49-F238E27FC236}">
                <a16:creationId xmlns:a16="http://schemas.microsoft.com/office/drawing/2014/main" id="{EECCB53E-B9F8-0487-4D6B-26C49D2FBC97}"/>
              </a:ext>
            </a:extLst>
          </p:cNvPr>
          <p:cNvSpPr>
            <a:spLocks noGrp="1"/>
          </p:cNvSpPr>
          <p:nvPr>
            <p:ph type="body" sz="quarter" idx="14"/>
          </p:nvPr>
        </p:nvSpPr>
        <p:spPr>
          <a:xfrm>
            <a:off x="463873" y="309753"/>
            <a:ext cx="10319993" cy="462682"/>
          </a:xfrm>
        </p:spPr>
        <p:txBody>
          <a:bodyPr/>
          <a:lstStyle/>
          <a:p>
            <a:r>
              <a:rPr lang="en-GB" dirty="0"/>
              <a:t>DXRX Physician Engage </a:t>
            </a:r>
          </a:p>
        </p:txBody>
      </p:sp>
      <p:sp>
        <p:nvSpPr>
          <p:cNvPr id="7" name="TextBox 6">
            <a:extLst>
              <a:ext uri="{FF2B5EF4-FFF2-40B4-BE49-F238E27FC236}">
                <a16:creationId xmlns:a16="http://schemas.microsoft.com/office/drawing/2014/main" id="{484F783D-D854-67A2-EACC-531535A90916}"/>
              </a:ext>
            </a:extLst>
          </p:cNvPr>
          <p:cNvSpPr txBox="1"/>
          <p:nvPr/>
        </p:nvSpPr>
        <p:spPr>
          <a:xfrm>
            <a:off x="463873" y="875704"/>
            <a:ext cx="10780776"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61B49"/>
                </a:solidFill>
                <a:effectLst/>
                <a:uLnTx/>
                <a:uFillTx/>
                <a:latin typeface="Arial" panose="020B0604020202020204"/>
                <a:ea typeface="+mn-ea"/>
                <a:cs typeface="+mn-cs"/>
              </a:rPr>
              <a:t>DXRX Physician Engage </a:t>
            </a:r>
            <a:r>
              <a:rPr kumimoji="0" lang="en-GB" sz="1600" b="0" i="0" u="none" strike="noStrike" kern="1200" cap="none" spc="0" normalizeH="0" baseline="0" noProof="0" dirty="0">
                <a:ln>
                  <a:noFill/>
                </a:ln>
                <a:solidFill>
                  <a:srgbClr val="061B49"/>
                </a:solidFill>
                <a:effectLst/>
                <a:uLnTx/>
                <a:uFillTx/>
                <a:latin typeface="Arial" panose="020B0604020202020204"/>
                <a:ea typeface="+mn-ea"/>
                <a:cs typeface="+mn-cs"/>
              </a:rPr>
              <a:t>provides tailored &amp; targeted messages to increase awareness and adoption of new therapies and tests. When linked with DXRX Signal we are able to identify patients within as little as 24 hours and send tailored messaging directly to physicians, driving better testing and treatment outcomes.</a:t>
            </a:r>
          </a:p>
        </p:txBody>
      </p:sp>
      <p:sp>
        <p:nvSpPr>
          <p:cNvPr id="15" name="TextBox 14">
            <a:extLst>
              <a:ext uri="{FF2B5EF4-FFF2-40B4-BE49-F238E27FC236}">
                <a16:creationId xmlns:a16="http://schemas.microsoft.com/office/drawing/2014/main" id="{24579F55-2878-BE98-6E99-111FDD7925EA}"/>
              </a:ext>
            </a:extLst>
          </p:cNvPr>
          <p:cNvSpPr txBox="1"/>
          <p:nvPr/>
        </p:nvSpPr>
        <p:spPr>
          <a:xfrm>
            <a:off x="1885950" y="5886956"/>
            <a:ext cx="9245903" cy="73866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F6F6F6"/>
                </a:solidFill>
                <a:effectLst/>
                <a:uLnTx/>
                <a:uFillTx/>
                <a:latin typeface="Arial" panose="020B0604020202020204"/>
                <a:ea typeface="+mn-ea"/>
                <a:cs typeface="+mn-cs"/>
              </a:rPr>
              <a:t>We carried out an analysis on a recent DXRX Physician Engage program that assessed the impact on patients receiving the appropriate treatment to truly highlight the value that DXRX Physician Engage brings to both healthcare providers and patients by promoting better testing and treatment practices.</a:t>
            </a:r>
            <a:endParaRPr kumimoji="0" lang="en" sz="1400" b="0" i="0" u="none" strike="noStrike" kern="1200" cap="none" spc="0" normalizeH="0" baseline="0" noProof="0" dirty="0">
              <a:ln>
                <a:noFill/>
              </a:ln>
              <a:solidFill>
                <a:srgbClr val="F6F6F6"/>
              </a:solidFill>
              <a:effectLst/>
              <a:uLnTx/>
              <a:uFillTx/>
              <a:latin typeface="Arial" panose="020B0604020202020204"/>
              <a:ea typeface="+mn-ea"/>
              <a:cs typeface="+mn-cs"/>
            </a:endParaRPr>
          </a:p>
        </p:txBody>
      </p:sp>
      <p:pic>
        <p:nvPicPr>
          <p:cNvPr id="17" name="Graphic 16">
            <a:extLst>
              <a:ext uri="{FF2B5EF4-FFF2-40B4-BE49-F238E27FC236}">
                <a16:creationId xmlns:a16="http://schemas.microsoft.com/office/drawing/2014/main" id="{7E9C65A6-2E3B-81B7-A9D7-F88E1BCC9B2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67150" y="2014150"/>
            <a:ext cx="3079312" cy="4841813"/>
          </a:xfrm>
          <a:prstGeom prst="rect">
            <a:avLst/>
          </a:prstGeom>
        </p:spPr>
      </p:pic>
      <p:sp>
        <p:nvSpPr>
          <p:cNvPr id="18" name="TextBox 17">
            <a:extLst>
              <a:ext uri="{FF2B5EF4-FFF2-40B4-BE49-F238E27FC236}">
                <a16:creationId xmlns:a16="http://schemas.microsoft.com/office/drawing/2014/main" id="{AC8FB565-7692-070F-5E90-3F94B458DBB7}"/>
              </a:ext>
            </a:extLst>
          </p:cNvPr>
          <p:cNvSpPr txBox="1"/>
          <p:nvPr/>
        </p:nvSpPr>
        <p:spPr>
          <a:xfrm>
            <a:off x="2990851" y="4582031"/>
            <a:ext cx="7448550" cy="73866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6F6F6"/>
                </a:solidFill>
                <a:effectLst/>
                <a:uLnTx/>
                <a:uFillTx/>
                <a:latin typeface="Arial" panose="020B0604020202020204"/>
                <a:ea typeface="+mn-ea"/>
                <a:cs typeface="+mn-cs"/>
              </a:rPr>
              <a:t>Precision medicine expertise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6F6F6"/>
                </a:solidFill>
                <a:effectLst/>
                <a:uLnTx/>
                <a:uFillTx/>
                <a:latin typeface="Arial" panose="020B0604020202020204"/>
                <a:ea typeface="+mn-ea"/>
                <a:cs typeface="+mn-cs"/>
              </a:rPr>
              <a:t>Harness our in-house precision medicine content writing expertise to create tailored educational messages to engage and target relevant physicians.</a:t>
            </a:r>
            <a:endParaRPr kumimoji="0" lang="en" sz="1400" b="0" i="0" u="none" strike="noStrike" kern="1200" cap="none" spc="0" normalizeH="0" baseline="0" noProof="0" dirty="0">
              <a:ln>
                <a:noFill/>
              </a:ln>
              <a:solidFill>
                <a:srgbClr val="F6F6F6"/>
              </a:solidFill>
              <a:effectLst/>
              <a:uLnTx/>
              <a:uFillTx/>
              <a:latin typeface="Arial" panose="020B0604020202020204"/>
              <a:ea typeface="+mn-ea"/>
              <a:cs typeface="+mn-cs"/>
            </a:endParaRPr>
          </a:p>
        </p:txBody>
      </p:sp>
      <p:sp>
        <p:nvSpPr>
          <p:cNvPr id="20" name="TextBox 19">
            <a:extLst>
              <a:ext uri="{FF2B5EF4-FFF2-40B4-BE49-F238E27FC236}">
                <a16:creationId xmlns:a16="http://schemas.microsoft.com/office/drawing/2014/main" id="{3FC0992F-0831-E6F5-CF9F-96DAD57088B2}"/>
              </a:ext>
            </a:extLst>
          </p:cNvPr>
          <p:cNvSpPr txBox="1"/>
          <p:nvPr/>
        </p:nvSpPr>
        <p:spPr>
          <a:xfrm>
            <a:off x="3514726" y="3353306"/>
            <a:ext cx="7448550" cy="95410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6F6F6"/>
                </a:solidFill>
                <a:effectLst/>
                <a:uLnTx/>
                <a:uFillTx/>
                <a:latin typeface="Arial" panose="020B0604020202020204"/>
                <a:ea typeface="+mn-ea"/>
                <a:cs typeface="+mn-cs"/>
              </a:rPr>
              <a:t>Engage physicians in 24 hours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6F6F6"/>
                </a:solidFill>
                <a:effectLst/>
                <a:uLnTx/>
                <a:uFillTx/>
                <a:latin typeface="Arial" panose="020B0604020202020204"/>
                <a:ea typeface="+mn-ea"/>
                <a:cs typeface="+mn-cs"/>
              </a:rPr>
              <a:t>Leverage the power of rapid and timely physician engagement with our direct-from-lab database that enables you to connect with relevant physicians in as little as 24 hours post-biomarker testing.</a:t>
            </a:r>
            <a:endParaRPr kumimoji="0" lang="en" sz="1400" b="0" i="0" u="none" strike="noStrike" kern="1200" cap="none" spc="0" normalizeH="0" baseline="0" noProof="0" dirty="0">
              <a:ln>
                <a:noFill/>
              </a:ln>
              <a:solidFill>
                <a:srgbClr val="F6F6F6"/>
              </a:solidFill>
              <a:effectLst/>
              <a:uLnTx/>
              <a:uFillTx/>
              <a:latin typeface="Arial" panose="020B0604020202020204"/>
              <a:ea typeface="+mn-ea"/>
              <a:cs typeface="+mn-cs"/>
            </a:endParaRPr>
          </a:p>
        </p:txBody>
      </p:sp>
      <p:sp>
        <p:nvSpPr>
          <p:cNvPr id="21" name="TextBox 20">
            <a:extLst>
              <a:ext uri="{FF2B5EF4-FFF2-40B4-BE49-F238E27FC236}">
                <a16:creationId xmlns:a16="http://schemas.microsoft.com/office/drawing/2014/main" id="{971C0BC6-8C51-EE84-3BBF-06AD953A5FA9}"/>
              </a:ext>
            </a:extLst>
          </p:cNvPr>
          <p:cNvSpPr txBox="1"/>
          <p:nvPr/>
        </p:nvSpPr>
        <p:spPr>
          <a:xfrm>
            <a:off x="3076576" y="2219831"/>
            <a:ext cx="7448550" cy="73866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6F6F6"/>
                </a:solidFill>
                <a:effectLst/>
                <a:uLnTx/>
                <a:uFillTx/>
                <a:latin typeface="Arial" panose="020B0604020202020204"/>
                <a:ea typeface="+mn-ea"/>
                <a:cs typeface="+mn-cs"/>
              </a:rPr>
              <a:t>Drive testing rates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6F6F6"/>
                </a:solidFill>
                <a:effectLst/>
                <a:uLnTx/>
                <a:uFillTx/>
                <a:latin typeface="Arial" panose="020B0604020202020204"/>
                <a:ea typeface="+mn-ea"/>
                <a:cs typeface="+mn-cs"/>
              </a:rPr>
              <a:t>Increase testing rates by pinpointing and engaging relevant physicians treating therapy-eligible patients with a timely educational message on your therapy or test.</a:t>
            </a:r>
            <a:endParaRPr kumimoji="0" lang="en" sz="1400" b="0" i="0" u="none" strike="noStrike" kern="1200" cap="none" spc="0" normalizeH="0" baseline="0" noProof="0" dirty="0">
              <a:ln>
                <a:noFill/>
              </a:ln>
              <a:solidFill>
                <a:srgbClr val="F6F6F6"/>
              </a:solidFill>
              <a:effectLst/>
              <a:uLnTx/>
              <a:uFillTx/>
              <a:latin typeface="Arial" panose="020B0604020202020204"/>
              <a:ea typeface="+mn-ea"/>
              <a:cs typeface="+mn-cs"/>
            </a:endParaRPr>
          </a:p>
        </p:txBody>
      </p:sp>
    </p:spTree>
    <p:extLst>
      <p:ext uri="{BB962C8B-B14F-4D97-AF65-F5344CB8AC3E}">
        <p14:creationId xmlns:p14="http://schemas.microsoft.com/office/powerpoint/2010/main" val="16867775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AECDE440-93FF-F381-409E-948DA08E38CA}"/>
              </a:ext>
            </a:extLst>
          </p:cNvPr>
          <p:cNvSpPr/>
          <p:nvPr/>
        </p:nvSpPr>
        <p:spPr>
          <a:xfrm>
            <a:off x="0" y="5848350"/>
            <a:ext cx="6182216" cy="1009650"/>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E"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5" name="Text Placeholder 4">
            <a:extLst>
              <a:ext uri="{FF2B5EF4-FFF2-40B4-BE49-F238E27FC236}">
                <a16:creationId xmlns:a16="http://schemas.microsoft.com/office/drawing/2014/main" id="{2F51F8BE-652D-9753-09EF-E99F7FE2E36A}"/>
              </a:ext>
            </a:extLst>
          </p:cNvPr>
          <p:cNvSpPr>
            <a:spLocks noGrp="1"/>
          </p:cNvSpPr>
          <p:nvPr>
            <p:ph type="body" sz="quarter" idx="14"/>
          </p:nvPr>
        </p:nvSpPr>
        <p:spPr>
          <a:xfrm>
            <a:off x="397821" y="265741"/>
            <a:ext cx="5037909" cy="779643"/>
          </a:xfrm>
        </p:spPr>
        <p:txBody>
          <a:bodyPr/>
          <a:lstStyle/>
          <a:p>
            <a:r>
              <a:rPr lang="en-GB"/>
              <a:t>Case Study </a:t>
            </a:r>
          </a:p>
        </p:txBody>
      </p:sp>
      <p:sp>
        <p:nvSpPr>
          <p:cNvPr id="6" name="Text Placeholder 5">
            <a:extLst>
              <a:ext uri="{FF2B5EF4-FFF2-40B4-BE49-F238E27FC236}">
                <a16:creationId xmlns:a16="http://schemas.microsoft.com/office/drawing/2014/main" id="{303118CF-A192-0B05-DAA7-16E3DBA87CE3}"/>
              </a:ext>
            </a:extLst>
          </p:cNvPr>
          <p:cNvSpPr>
            <a:spLocks noGrp="1"/>
          </p:cNvSpPr>
          <p:nvPr>
            <p:ph type="body" sz="quarter" idx="15"/>
          </p:nvPr>
        </p:nvSpPr>
        <p:spPr>
          <a:xfrm>
            <a:off x="397821" y="1191572"/>
            <a:ext cx="5575164" cy="1256353"/>
          </a:xfrm>
        </p:spPr>
        <p:txBody>
          <a:bodyPr/>
          <a:lstStyle/>
          <a:p>
            <a:r>
              <a:rPr lang="en-GB" sz="1100">
                <a:cs typeface="Calibri"/>
              </a:rPr>
              <a:t>Clinical practice often faces delays in the adoption of new tests and treatments due to physicians' lack of awareness. This results in suboptimal testing </a:t>
            </a:r>
            <a:r>
              <a:rPr lang="en-GB" sz="1100" err="1">
                <a:cs typeface="Calibri"/>
              </a:rPr>
              <a:t>behaviors</a:t>
            </a:r>
            <a:r>
              <a:rPr lang="en-GB" sz="1100">
                <a:cs typeface="Calibri"/>
              </a:rPr>
              <a:t> and missed opportunities for precision treatment.</a:t>
            </a:r>
          </a:p>
          <a:p>
            <a:r>
              <a:rPr lang="en-GB" sz="1100">
                <a:cs typeface="Calibri"/>
              </a:rPr>
              <a:t>Findings from our Practice Gaps Paper revealed that approximately 64% of potentially eligible patients are not receiving appropriate biomarker testing, mainly due to this physician awareness issue.</a:t>
            </a:r>
          </a:p>
          <a:p>
            <a:endParaRPr lang="en-GB" sz="1400">
              <a:cs typeface="Calibri"/>
            </a:endParaRPr>
          </a:p>
          <a:p>
            <a:endParaRPr lang="en-GB" sz="1400"/>
          </a:p>
        </p:txBody>
      </p:sp>
      <p:sp>
        <p:nvSpPr>
          <p:cNvPr id="7" name="Text Placeholder 6">
            <a:extLst>
              <a:ext uri="{FF2B5EF4-FFF2-40B4-BE49-F238E27FC236}">
                <a16:creationId xmlns:a16="http://schemas.microsoft.com/office/drawing/2014/main" id="{63208987-3EBE-1140-F857-420909E78BD2}"/>
              </a:ext>
            </a:extLst>
          </p:cNvPr>
          <p:cNvSpPr>
            <a:spLocks noGrp="1"/>
          </p:cNvSpPr>
          <p:nvPr>
            <p:ph type="body" sz="quarter" idx="16"/>
          </p:nvPr>
        </p:nvSpPr>
        <p:spPr>
          <a:xfrm>
            <a:off x="397821" y="2447925"/>
            <a:ext cx="5575165" cy="2075988"/>
          </a:xfrm>
        </p:spPr>
        <p:txBody>
          <a:bodyPr/>
          <a:lstStyle/>
          <a:p>
            <a:pPr marL="0" indent="0">
              <a:buNone/>
            </a:pPr>
            <a:r>
              <a:rPr lang="en-US" sz="1600" b="1" dirty="0">
                <a:solidFill>
                  <a:schemeClr val="accent4"/>
                </a:solidFill>
              </a:rPr>
              <a:t>The Solution</a:t>
            </a:r>
          </a:p>
          <a:p>
            <a:r>
              <a:rPr lang="en-GB" sz="1100" dirty="0"/>
              <a:t>Utilizing real-time data from DXRX Signal to identify physicians with suboptimal testing </a:t>
            </a:r>
            <a:r>
              <a:rPr lang="en-GB" sz="1100" dirty="0" err="1"/>
              <a:t>behaviors</a:t>
            </a:r>
            <a:r>
              <a:rPr lang="en-GB" sz="1100" dirty="0"/>
              <a:t>, DXRX Physician Engage targeted these physicians with personalized digital engagement messages. This approach aimed to raise awareness and encourage the adoption of biomarker testing in clinical practice.</a:t>
            </a:r>
          </a:p>
          <a:p>
            <a:r>
              <a:rPr lang="en-GB" sz="1100" dirty="0"/>
              <a:t>Tailored educational messages were sent to physicians, providing them with the necessary knowledge to understand and utilize biomarker tests effectively. This helps bridge the gap between lab results and clinical action, </a:t>
            </a:r>
            <a:r>
              <a:rPr lang="en-GB" sz="1100" b="1" dirty="0"/>
              <a:t>ensuring better patient outcomes​.</a:t>
            </a:r>
          </a:p>
          <a:p>
            <a:endParaRPr lang="en-GB" sz="1200" dirty="0"/>
          </a:p>
        </p:txBody>
      </p:sp>
      <p:sp>
        <p:nvSpPr>
          <p:cNvPr id="10" name="Text Placeholder 9">
            <a:extLst>
              <a:ext uri="{FF2B5EF4-FFF2-40B4-BE49-F238E27FC236}">
                <a16:creationId xmlns:a16="http://schemas.microsoft.com/office/drawing/2014/main" id="{7AE426CF-D47F-B8AB-7EED-582D275F1AF4}"/>
              </a:ext>
            </a:extLst>
          </p:cNvPr>
          <p:cNvSpPr>
            <a:spLocks noGrp="1"/>
          </p:cNvSpPr>
          <p:nvPr>
            <p:ph type="body" sz="quarter" idx="19"/>
          </p:nvPr>
        </p:nvSpPr>
        <p:spPr>
          <a:xfrm>
            <a:off x="6662061" y="307308"/>
            <a:ext cx="3657602" cy="779643"/>
          </a:xfrm>
        </p:spPr>
        <p:txBody>
          <a:bodyPr/>
          <a:lstStyle/>
          <a:p>
            <a:pPr algn="ctr"/>
            <a:r>
              <a:rPr lang="en-US" sz="2800" b="1">
                <a:solidFill>
                  <a:schemeClr val="accent2"/>
                </a:solidFill>
              </a:rPr>
              <a:t>The Results</a:t>
            </a:r>
          </a:p>
          <a:p>
            <a:pPr algn="ctr"/>
            <a:endParaRPr lang="en-GB"/>
          </a:p>
        </p:txBody>
      </p:sp>
      <p:sp>
        <p:nvSpPr>
          <p:cNvPr id="12" name="Text Placeholder 11">
            <a:extLst>
              <a:ext uri="{FF2B5EF4-FFF2-40B4-BE49-F238E27FC236}">
                <a16:creationId xmlns:a16="http://schemas.microsoft.com/office/drawing/2014/main" id="{F6A2F14D-1809-7870-887A-02FD7294C9F9}"/>
              </a:ext>
            </a:extLst>
          </p:cNvPr>
          <p:cNvSpPr>
            <a:spLocks noGrp="1"/>
          </p:cNvSpPr>
          <p:nvPr>
            <p:ph type="body" sz="quarter" idx="21"/>
          </p:nvPr>
        </p:nvSpPr>
        <p:spPr>
          <a:xfrm>
            <a:off x="6504432" y="1078191"/>
            <a:ext cx="4550664" cy="3484769"/>
          </a:xfrm>
        </p:spPr>
        <p:txBody>
          <a:bodyPr/>
          <a:lstStyle/>
          <a:p>
            <a:r>
              <a:rPr lang="en-GB" sz="2400" b="1" dirty="0">
                <a:solidFill>
                  <a:schemeClr val="accent4"/>
                </a:solidFill>
              </a:rPr>
              <a:t>33% </a:t>
            </a:r>
            <a:r>
              <a:rPr lang="en-GB" sz="1200" dirty="0"/>
              <a:t>of physicians were successfully engaged by the targeted campaign during the 4-week period </a:t>
            </a:r>
          </a:p>
          <a:p>
            <a:r>
              <a:rPr lang="en-GB" sz="2400" b="1" dirty="0">
                <a:solidFill>
                  <a:srgbClr val="00C389"/>
                </a:solidFill>
              </a:rPr>
              <a:t>28% </a:t>
            </a:r>
            <a:r>
              <a:rPr lang="en-GB" sz="1200" dirty="0"/>
              <a:t>of physicians ordered the new test at least once during the 26-week period</a:t>
            </a:r>
          </a:p>
          <a:p>
            <a:r>
              <a:rPr lang="en-GB" sz="2400" b="1" dirty="0">
                <a:solidFill>
                  <a:srgbClr val="D669A6"/>
                </a:solidFill>
              </a:rPr>
              <a:t>52% </a:t>
            </a:r>
            <a:r>
              <a:rPr lang="en-GB" sz="1200" dirty="0"/>
              <a:t>of physicians engaged through the program ordered a novel biomarker test for the first time.</a:t>
            </a:r>
          </a:p>
          <a:p>
            <a:r>
              <a:rPr lang="en-GB" sz="2400" b="1" dirty="0">
                <a:solidFill>
                  <a:schemeClr val="accent2"/>
                </a:solidFill>
              </a:rPr>
              <a:t>81</a:t>
            </a:r>
            <a:r>
              <a:rPr lang="en-GB" sz="1200" dirty="0"/>
              <a:t> new therapy-eligible patients were identified through this campaign, significantly enhancing their treatment opportunities​ </a:t>
            </a:r>
          </a:p>
          <a:p>
            <a:pPr>
              <a:buSzPct val="110000"/>
            </a:pPr>
            <a:r>
              <a:rPr lang="en-GB" sz="1200" baseline="0" dirty="0"/>
              <a:t>The study showed lasting influence on clinical </a:t>
            </a:r>
            <a:r>
              <a:rPr lang="en-GB" sz="1200" baseline="0" dirty="0" err="1"/>
              <a:t>behavior</a:t>
            </a:r>
            <a:r>
              <a:rPr lang="en-GB" sz="1200" baseline="0" dirty="0"/>
              <a:t>, with some physicians repeatedly referring to the original engagement messages​ </a:t>
            </a:r>
            <a:endParaRPr lang="en" sz="1200" baseline="0" dirty="0"/>
          </a:p>
          <a:p>
            <a:endParaRPr lang="en-GB" sz="1200" dirty="0"/>
          </a:p>
        </p:txBody>
      </p:sp>
      <p:sp>
        <p:nvSpPr>
          <p:cNvPr id="3" name="Slide Number Placeholder 2">
            <a:extLst>
              <a:ext uri="{FF2B5EF4-FFF2-40B4-BE49-F238E27FC236}">
                <a16:creationId xmlns:a16="http://schemas.microsoft.com/office/drawing/2014/main" id="{F02143D4-0D5A-44F1-0120-6777BA33F9FD}"/>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88A5A1C-692F-CB46-AE5F-56721ADD8FFC}" type="slidenum">
              <a:rPr kumimoji="0" lang="en-US" sz="1200" b="0" i="0" u="none" strike="noStrike" kern="1200" cap="none" spc="0" normalizeH="0" baseline="0" noProof="0" smtClean="0">
                <a:ln>
                  <a:noFill/>
                </a:ln>
                <a:solidFill>
                  <a:srgbClr val="FFFFFF"/>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3" name="TextBox 12">
            <a:extLst>
              <a:ext uri="{FF2B5EF4-FFF2-40B4-BE49-F238E27FC236}">
                <a16:creationId xmlns:a16="http://schemas.microsoft.com/office/drawing/2014/main" id="{E05D977E-5588-26FD-3FA4-E7C0A37C48AE}"/>
              </a:ext>
            </a:extLst>
          </p:cNvPr>
          <p:cNvSpPr txBox="1"/>
          <p:nvPr/>
        </p:nvSpPr>
        <p:spPr>
          <a:xfrm>
            <a:off x="397821" y="853018"/>
            <a:ext cx="1700747"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00C389"/>
                </a:solidFill>
                <a:effectLst/>
                <a:uLnTx/>
                <a:uFillTx/>
                <a:latin typeface="Arial" panose="020B0604020202020204"/>
                <a:ea typeface="+mn-ea"/>
                <a:cs typeface="+mn-cs"/>
              </a:rPr>
              <a:t>The Challenge</a:t>
            </a:r>
          </a:p>
        </p:txBody>
      </p:sp>
      <p:sp>
        <p:nvSpPr>
          <p:cNvPr id="19" name="TextBox 18">
            <a:extLst>
              <a:ext uri="{FF2B5EF4-FFF2-40B4-BE49-F238E27FC236}">
                <a16:creationId xmlns:a16="http://schemas.microsoft.com/office/drawing/2014/main" id="{501883C6-68F9-9626-E482-6B406F91120E}"/>
              </a:ext>
            </a:extLst>
          </p:cNvPr>
          <p:cNvSpPr txBox="1"/>
          <p:nvPr/>
        </p:nvSpPr>
        <p:spPr>
          <a:xfrm>
            <a:off x="6606079" y="4742755"/>
            <a:ext cx="4550664" cy="144655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panose="020B0604020202020204"/>
                <a:ea typeface="+mn-ea"/>
                <a:cs typeface="+mn-cs"/>
              </a:rPr>
              <a:t>By identifying and engaging physicians, Diaceutics Solutions bridge critical gaps in clinical practice, enabling improved patient diagnoses and more personalized treatment options, and ultimately enhancing patient outcomes.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srgbClr val="FFFFFF"/>
              </a:solidFill>
              <a:effectLst/>
              <a:uLnTx/>
              <a:uFillTx/>
              <a:latin typeface="Arial" panose="020B0604020202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panose="020B0604020202020204"/>
                <a:ea typeface="+mn-ea"/>
                <a:cs typeface="+mn-cs"/>
              </a:rPr>
              <a:t>Our commitment to leveraging real-time data and personalized engagement strategies underscores our mission to advance precision medicine and transform healthcare for the better.</a:t>
            </a:r>
          </a:p>
        </p:txBody>
      </p:sp>
      <p:sp>
        <p:nvSpPr>
          <p:cNvPr id="20" name="TextBox 19">
            <a:extLst>
              <a:ext uri="{FF2B5EF4-FFF2-40B4-BE49-F238E27FC236}">
                <a16:creationId xmlns:a16="http://schemas.microsoft.com/office/drawing/2014/main" id="{C2D1BEF3-7D51-A5A5-EFF5-CC54E611250B}"/>
              </a:ext>
            </a:extLst>
          </p:cNvPr>
          <p:cNvSpPr txBox="1"/>
          <p:nvPr/>
        </p:nvSpPr>
        <p:spPr>
          <a:xfrm>
            <a:off x="400743" y="4562960"/>
            <a:ext cx="538073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2D2E88"/>
                </a:solidFill>
                <a:effectLst/>
                <a:uLnTx/>
                <a:uFillTx/>
                <a:latin typeface="Arial" panose="020B0604020202020204"/>
                <a:ea typeface="+mn-ea"/>
                <a:cs typeface="+mn-cs"/>
              </a:rPr>
              <a:t>The DXRX Physician Engage deployment process</a:t>
            </a:r>
          </a:p>
        </p:txBody>
      </p:sp>
      <p:pic>
        <p:nvPicPr>
          <p:cNvPr id="22" name="Graphic 21">
            <a:extLst>
              <a:ext uri="{FF2B5EF4-FFF2-40B4-BE49-F238E27FC236}">
                <a16:creationId xmlns:a16="http://schemas.microsoft.com/office/drawing/2014/main" id="{C3CD52FE-FBA8-352A-93E8-8011AB98B64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47674" y="5082775"/>
            <a:ext cx="5419524" cy="1394981"/>
          </a:xfrm>
          <a:prstGeom prst="rect">
            <a:avLst/>
          </a:prstGeom>
        </p:spPr>
      </p:pic>
    </p:spTree>
    <p:extLst>
      <p:ext uri="{BB962C8B-B14F-4D97-AF65-F5344CB8AC3E}">
        <p14:creationId xmlns:p14="http://schemas.microsoft.com/office/powerpoint/2010/main" val="25156729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30539E-DA31-1C2C-A2E1-D84B7B025A23}"/>
            </a:ext>
          </a:extLst>
        </p:cNvPr>
        <p:cNvGrpSpPr/>
        <p:nvPr/>
      </p:nvGrpSpPr>
      <p:grpSpPr>
        <a:xfrm>
          <a:off x="0" y="0"/>
          <a:ext cx="0" cy="0"/>
          <a:chOff x="0" y="0"/>
          <a:chExt cx="0" cy="0"/>
        </a:xfrm>
      </p:grpSpPr>
      <p:sp>
        <p:nvSpPr>
          <p:cNvPr id="11" name="Rectangle 10">
            <a:extLst>
              <a:ext uri="{FF2B5EF4-FFF2-40B4-BE49-F238E27FC236}">
                <a16:creationId xmlns:a16="http://schemas.microsoft.com/office/drawing/2014/main" id="{F5AAFF77-5227-DF6B-7216-0277D7ADCC02}"/>
              </a:ext>
            </a:extLst>
          </p:cNvPr>
          <p:cNvSpPr/>
          <p:nvPr/>
        </p:nvSpPr>
        <p:spPr>
          <a:xfrm>
            <a:off x="5128054" y="0"/>
            <a:ext cx="6081513"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tx2"/>
              </a:solidFill>
              <a:ea typeface="Inter" panose="02000503000000020004" pitchFamily="50" charset="0"/>
              <a:cs typeface="Inter" panose="02000503000000020004" pitchFamily="50" charset="0"/>
            </a:endParaRPr>
          </a:p>
        </p:txBody>
      </p:sp>
      <p:cxnSp>
        <p:nvCxnSpPr>
          <p:cNvPr id="18" name="Straight Connector 17">
            <a:extLst>
              <a:ext uri="{FF2B5EF4-FFF2-40B4-BE49-F238E27FC236}">
                <a16:creationId xmlns:a16="http://schemas.microsoft.com/office/drawing/2014/main" id="{5EED70D3-BE6F-75A0-64D3-920E8264D75E}"/>
              </a:ext>
            </a:extLst>
          </p:cNvPr>
          <p:cNvCxnSpPr>
            <a:cxnSpLocks/>
          </p:cNvCxnSpPr>
          <p:nvPr/>
        </p:nvCxnSpPr>
        <p:spPr>
          <a:xfrm flipH="1" flipV="1">
            <a:off x="10048618" y="4052700"/>
            <a:ext cx="277911" cy="97935"/>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7" name="Oval 16">
            <a:extLst>
              <a:ext uri="{FF2B5EF4-FFF2-40B4-BE49-F238E27FC236}">
                <a16:creationId xmlns:a16="http://schemas.microsoft.com/office/drawing/2014/main" id="{A183E6D2-D228-5490-9D35-4464665DC9D9}"/>
              </a:ext>
            </a:extLst>
          </p:cNvPr>
          <p:cNvSpPr/>
          <p:nvPr/>
        </p:nvSpPr>
        <p:spPr>
          <a:xfrm>
            <a:off x="6383922" y="1632470"/>
            <a:ext cx="3711951" cy="3771019"/>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8A3525B1-45EB-5A69-B62F-E76543CCC070}"/>
              </a:ext>
            </a:extLst>
          </p:cNvPr>
          <p:cNvSpPr txBox="1"/>
          <p:nvPr/>
        </p:nvSpPr>
        <p:spPr>
          <a:xfrm>
            <a:off x="324252" y="491700"/>
            <a:ext cx="5399958" cy="461665"/>
          </a:xfrm>
          <a:prstGeom prst="rect">
            <a:avLst/>
          </a:prstGeom>
          <a:noFill/>
        </p:spPr>
        <p:txBody>
          <a:bodyPr wrap="square">
            <a:spAutoFit/>
          </a:bodyPr>
          <a:lstStyle/>
          <a:p>
            <a:r>
              <a:rPr lang="en-GB" sz="2400" dirty="0">
                <a:latin typeface="Inter" panose="02000503000000020004" pitchFamily="50" charset="0"/>
                <a:ea typeface="Inter" panose="02000503000000020004" pitchFamily="50" charset="0"/>
                <a:cs typeface="Inter" panose="02000503000000020004" pitchFamily="50" charset="0"/>
              </a:rPr>
              <a:t>Diaceutics Sales – </a:t>
            </a:r>
            <a:r>
              <a:rPr lang="en-GB" sz="2400" b="1" dirty="0">
                <a:solidFill>
                  <a:schemeClr val="tx2"/>
                </a:solidFill>
                <a:latin typeface="Inter" panose="02000503000000020004" pitchFamily="50" charset="0"/>
                <a:ea typeface="Inter" panose="02000503000000020004" pitchFamily="50" charset="0"/>
                <a:cs typeface="Inter" panose="02000503000000020004" pitchFamily="50" charset="0"/>
              </a:rPr>
              <a:t>what we do:</a:t>
            </a:r>
          </a:p>
        </p:txBody>
      </p:sp>
      <p:sp>
        <p:nvSpPr>
          <p:cNvPr id="10" name="TextBox 9">
            <a:extLst>
              <a:ext uri="{FF2B5EF4-FFF2-40B4-BE49-F238E27FC236}">
                <a16:creationId xmlns:a16="http://schemas.microsoft.com/office/drawing/2014/main" id="{511B539D-18A2-C019-6E70-44B3A83AC4F3}"/>
              </a:ext>
            </a:extLst>
          </p:cNvPr>
          <p:cNvSpPr txBox="1"/>
          <p:nvPr/>
        </p:nvSpPr>
        <p:spPr>
          <a:xfrm>
            <a:off x="328472" y="1219796"/>
            <a:ext cx="4448881" cy="5016758"/>
          </a:xfrm>
          <a:prstGeom prst="rect">
            <a:avLst/>
          </a:prstGeom>
          <a:noFill/>
        </p:spPr>
        <p:txBody>
          <a:bodyPr wrap="square">
            <a:spAutoFit/>
          </a:bodyPr>
          <a:lstStyle/>
          <a:p>
            <a:r>
              <a:rPr kumimoji="0" lang="en-GB" sz="1600" b="0" i="0" u="none" strike="noStrike" kern="1200" cap="none" spc="0" normalizeH="0" baseline="0" noProof="0" dirty="0">
                <a:ln>
                  <a:noFill/>
                </a:ln>
                <a:effectLst/>
                <a:uLnTx/>
                <a:uFillTx/>
                <a:latin typeface="Inter" panose="02000503000000020004" pitchFamily="50" charset="0"/>
                <a:ea typeface="Inter" panose="02000503000000020004" pitchFamily="50" charset="0"/>
                <a:cs typeface="Inter" panose="02000503000000020004" pitchFamily="50" charset="0"/>
              </a:rPr>
              <a:t>The </a:t>
            </a:r>
            <a:r>
              <a:rPr kumimoji="0" lang="en-GB" sz="1600" b="1" i="0" u="none" strike="noStrike" kern="1200" cap="none" spc="0" normalizeH="0" baseline="0" noProof="0" dirty="0">
                <a:ln>
                  <a:noFill/>
                </a:ln>
                <a:effectLst/>
                <a:uLnTx/>
                <a:uFillTx/>
                <a:latin typeface="Inter" panose="02000503000000020004" pitchFamily="50" charset="0"/>
                <a:ea typeface="Inter" panose="02000503000000020004" pitchFamily="50" charset="0"/>
                <a:cs typeface="Inter" panose="02000503000000020004" pitchFamily="50" charset="0"/>
              </a:rPr>
              <a:t>Diaceutics Sales Team </a:t>
            </a:r>
            <a:r>
              <a:rPr kumimoji="0" lang="en-GB" sz="1600" b="0" i="0" u="none" strike="noStrike" kern="1200" cap="none" spc="0" normalizeH="0" baseline="0" noProof="0" dirty="0">
                <a:ln>
                  <a:noFill/>
                </a:ln>
                <a:effectLst/>
                <a:uLnTx/>
                <a:uFillTx/>
                <a:latin typeface="Inter" panose="02000503000000020004" pitchFamily="50" charset="0"/>
                <a:ea typeface="Inter" panose="02000503000000020004" pitchFamily="50" charset="0"/>
                <a:cs typeface="Inter" panose="02000503000000020004" pitchFamily="50" charset="0"/>
              </a:rPr>
              <a:t>is responsible </a:t>
            </a:r>
            <a:r>
              <a:rPr lang="en-GB" sz="1600" dirty="0">
                <a:latin typeface="Inter" panose="02000503000000020004" pitchFamily="50" charset="0"/>
                <a:ea typeface="Inter" panose="02000503000000020004" pitchFamily="50" charset="0"/>
                <a:cs typeface="Inter" panose="02000503000000020004" pitchFamily="50" charset="0"/>
              </a:rPr>
              <a:t>for</a:t>
            </a:r>
            <a:r>
              <a:rPr kumimoji="0" lang="en-GB" sz="1600" b="0" i="0" u="none" strike="noStrike" kern="1200" cap="none" spc="0" normalizeH="0" baseline="0" noProof="0" dirty="0">
                <a:ln>
                  <a:noFill/>
                </a:ln>
                <a:effectLst/>
                <a:uLnTx/>
                <a:uFillTx/>
                <a:latin typeface="Inter" panose="02000503000000020004" pitchFamily="50" charset="0"/>
                <a:ea typeface="Inter" panose="02000503000000020004" pitchFamily="50" charset="0"/>
                <a:cs typeface="Inter" panose="02000503000000020004" pitchFamily="50" charset="0"/>
              </a:rPr>
              <a:t> delivering our purpose by </a:t>
            </a:r>
            <a:r>
              <a:rPr lang="en-US" sz="1600" dirty="0">
                <a:latin typeface="Inter" panose="02000503000000020004" pitchFamily="50" charset="0"/>
              </a:rPr>
              <a:t>establishing and nurturing relationships with key clients to drive business growth, ensuring the successful implementation of precision medicine diagnostic and commercialization strategies. </a:t>
            </a:r>
            <a:endParaRPr lang="en-GB" sz="1600" dirty="0">
              <a:latin typeface="Inter" panose="02000503000000020004" pitchFamily="50" charset="0"/>
            </a:endParaRPr>
          </a:p>
          <a:p>
            <a:endParaRPr lang="en-GB" sz="1600" dirty="0">
              <a:latin typeface="Inter" panose="02000503000000020004" pitchFamily="50" charset="0"/>
              <a:ea typeface="Inter" panose="02000503000000020004" pitchFamily="50" charset="0"/>
              <a:cs typeface="Inter" panose="02000503000000020004" pitchFamily="50" charset="0"/>
            </a:endParaRPr>
          </a:p>
          <a:p>
            <a:r>
              <a:rPr lang="en-GB" sz="1600" dirty="0">
                <a:latin typeface="Inter" panose="02000503000000020004" pitchFamily="50" charset="0"/>
                <a:ea typeface="Inter" panose="02000503000000020004" pitchFamily="50" charset="0"/>
                <a:cs typeface="Inter" panose="02000503000000020004" pitchFamily="50" charset="0"/>
              </a:rPr>
              <a:t>This highly dynamic team works cross-functionally within Diaceutics to ensure revenue growth by expanding into new brands and new accounts within oncology and non-oncology while ensuring customer satisfaction. </a:t>
            </a:r>
          </a:p>
          <a:p>
            <a:endParaRPr lang="en-GB" sz="1600" dirty="0">
              <a:latin typeface="Inter" panose="02000503000000020004" pitchFamily="50" charset="0"/>
              <a:ea typeface="Inter" panose="02000503000000020004" pitchFamily="50" charset="0"/>
              <a:cs typeface="Inter" panose="02000503000000020004" pitchFamily="50" charset="0"/>
            </a:endParaRPr>
          </a:p>
          <a:p>
            <a:r>
              <a:rPr lang="en-GB" sz="1600" dirty="0">
                <a:latin typeface="Inter" panose="02000503000000020004" pitchFamily="50" charset="0"/>
                <a:ea typeface="Inter" panose="02000503000000020004" pitchFamily="50" charset="0"/>
                <a:cs typeface="Inter" panose="02000503000000020004" pitchFamily="50" charset="0"/>
              </a:rPr>
              <a:t>We are currently working with top global pharma companies in precision medicine and have supported the launch of every precision medicine drug currently in the market. </a:t>
            </a:r>
          </a:p>
        </p:txBody>
      </p:sp>
      <p:grpSp>
        <p:nvGrpSpPr>
          <p:cNvPr id="41" name="Group 40">
            <a:extLst>
              <a:ext uri="{FF2B5EF4-FFF2-40B4-BE49-F238E27FC236}">
                <a16:creationId xmlns:a16="http://schemas.microsoft.com/office/drawing/2014/main" id="{A7343820-6C70-5191-17EF-B3B0DF10C7D9}"/>
              </a:ext>
            </a:extLst>
          </p:cNvPr>
          <p:cNvGrpSpPr/>
          <p:nvPr/>
        </p:nvGrpSpPr>
        <p:grpSpPr>
          <a:xfrm>
            <a:off x="5325541" y="979921"/>
            <a:ext cx="5774676" cy="5523781"/>
            <a:chOff x="5250230" y="979921"/>
            <a:chExt cx="5774676" cy="5523781"/>
          </a:xfrm>
        </p:grpSpPr>
        <p:cxnSp>
          <p:nvCxnSpPr>
            <p:cNvPr id="40" name="Straight Connector 39">
              <a:extLst>
                <a:ext uri="{FF2B5EF4-FFF2-40B4-BE49-F238E27FC236}">
                  <a16:creationId xmlns:a16="http://schemas.microsoft.com/office/drawing/2014/main" id="{AEA6BC87-F0C9-86BD-51B7-0A283036930E}"/>
                </a:ext>
              </a:extLst>
            </p:cNvPr>
            <p:cNvCxnSpPr/>
            <p:nvPr/>
          </p:nvCxnSpPr>
          <p:spPr>
            <a:xfrm flipH="1" flipV="1">
              <a:off x="6505575" y="1282111"/>
              <a:ext cx="1345668" cy="1813514"/>
            </a:xfrm>
            <a:prstGeom prst="line">
              <a:avLst/>
            </a:prstGeom>
            <a:ln w="28575">
              <a:solidFill>
                <a:srgbClr val="EF519D"/>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642DE7B1-846A-2C00-EBFF-1C458F5C0843}"/>
                </a:ext>
              </a:extLst>
            </p:cNvPr>
            <p:cNvCxnSpPr/>
            <p:nvPr/>
          </p:nvCxnSpPr>
          <p:spPr>
            <a:xfrm flipV="1">
              <a:off x="8440516" y="1282111"/>
              <a:ext cx="1336197" cy="1813514"/>
            </a:xfrm>
            <a:prstGeom prst="line">
              <a:avLst/>
            </a:prstGeom>
            <a:ln w="28575">
              <a:solidFill>
                <a:srgbClr val="4E4096"/>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2131C9D7-ED1D-1E93-BF18-8A61CF062E53}"/>
                </a:ext>
              </a:extLst>
            </p:cNvPr>
            <p:cNvCxnSpPr>
              <a:cxnSpLocks/>
            </p:cNvCxnSpPr>
            <p:nvPr/>
          </p:nvCxnSpPr>
          <p:spPr>
            <a:xfrm flipV="1">
              <a:off x="5718175" y="4028374"/>
              <a:ext cx="536398" cy="175410"/>
            </a:xfrm>
            <a:prstGeom prst="line">
              <a:avLst/>
            </a:prstGeom>
            <a:ln w="38100">
              <a:solidFill>
                <a:srgbClr val="3759AF"/>
              </a:solidFill>
            </a:ln>
          </p:spPr>
          <p:style>
            <a:lnRef idx="1">
              <a:schemeClr val="accent1"/>
            </a:lnRef>
            <a:fillRef idx="0">
              <a:schemeClr val="accent1"/>
            </a:fillRef>
            <a:effectRef idx="0">
              <a:schemeClr val="accent1"/>
            </a:effectRef>
            <a:fontRef idx="minor">
              <a:schemeClr val="tx1"/>
            </a:fontRef>
          </p:style>
        </p:cxnSp>
        <p:sp>
          <p:nvSpPr>
            <p:cNvPr id="14" name="Oval 13">
              <a:extLst>
                <a:ext uri="{FF2B5EF4-FFF2-40B4-BE49-F238E27FC236}">
                  <a16:creationId xmlns:a16="http://schemas.microsoft.com/office/drawing/2014/main" id="{7B02A6FC-0E3F-766A-048C-DAD79B27D638}"/>
                </a:ext>
              </a:extLst>
            </p:cNvPr>
            <p:cNvSpPr/>
            <p:nvPr/>
          </p:nvSpPr>
          <p:spPr>
            <a:xfrm>
              <a:off x="7745842" y="5662202"/>
              <a:ext cx="841500" cy="841500"/>
            </a:xfrm>
            <a:prstGeom prst="ellipse">
              <a:avLst/>
            </a:prstGeom>
            <a:solidFill>
              <a:srgbClr val="F4805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IE"/>
            </a:p>
          </p:txBody>
        </p:sp>
        <p:grpSp>
          <p:nvGrpSpPr>
            <p:cNvPr id="12" name="Group 11">
              <a:extLst>
                <a:ext uri="{FF2B5EF4-FFF2-40B4-BE49-F238E27FC236}">
                  <a16:creationId xmlns:a16="http://schemas.microsoft.com/office/drawing/2014/main" id="{752F9F89-6931-9BFF-7EDB-742DEF025934}"/>
                </a:ext>
              </a:extLst>
            </p:cNvPr>
            <p:cNvGrpSpPr/>
            <p:nvPr/>
          </p:nvGrpSpPr>
          <p:grpSpPr>
            <a:xfrm>
              <a:off x="6125803" y="1454511"/>
              <a:ext cx="4081578" cy="4081578"/>
              <a:chOff x="5771269" y="1098648"/>
              <a:chExt cx="4714707" cy="4714707"/>
            </a:xfrm>
          </p:grpSpPr>
          <p:pic>
            <p:nvPicPr>
              <p:cNvPr id="3" name="Graphic 2">
                <a:extLst>
                  <a:ext uri="{FF2B5EF4-FFF2-40B4-BE49-F238E27FC236}">
                    <a16:creationId xmlns:a16="http://schemas.microsoft.com/office/drawing/2014/main" id="{25C92A20-076C-3335-DA78-80D18FB02B4C}"/>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771269" y="1098648"/>
                <a:ext cx="4714707" cy="4714707"/>
              </a:xfrm>
              <a:prstGeom prst="rect">
                <a:avLst/>
              </a:prstGeom>
            </p:spPr>
          </p:pic>
          <p:sp>
            <p:nvSpPr>
              <p:cNvPr id="4" name="TextBox 3">
                <a:extLst>
                  <a:ext uri="{FF2B5EF4-FFF2-40B4-BE49-F238E27FC236}">
                    <a16:creationId xmlns:a16="http://schemas.microsoft.com/office/drawing/2014/main" id="{C79A94DD-1C5F-1C0D-4FC2-4D0E5B3B07C2}"/>
                  </a:ext>
                </a:extLst>
              </p:cNvPr>
              <p:cNvSpPr txBox="1"/>
              <p:nvPr/>
            </p:nvSpPr>
            <p:spPr>
              <a:xfrm>
                <a:off x="8627360" y="3515115"/>
                <a:ext cx="1830923" cy="604381"/>
              </a:xfrm>
              <a:prstGeom prst="rect">
                <a:avLst/>
              </a:prstGeom>
              <a:noFill/>
            </p:spPr>
            <p:txBody>
              <a:bodyPr wrap="square">
                <a:spAutoFit/>
              </a:bodyPr>
              <a:lstStyle/>
              <a:p>
                <a:pPr lvl="0" algn="ctr"/>
                <a:r>
                  <a:rPr lang="en-GB" sz="1400" b="1" dirty="0">
                    <a:solidFill>
                      <a:srgbClr val="21C5F7"/>
                    </a:solidFill>
                  </a:rPr>
                  <a:t>Proposal development </a:t>
                </a:r>
              </a:p>
            </p:txBody>
          </p:sp>
          <p:sp>
            <p:nvSpPr>
              <p:cNvPr id="5" name="TextBox 4">
                <a:extLst>
                  <a:ext uri="{FF2B5EF4-FFF2-40B4-BE49-F238E27FC236}">
                    <a16:creationId xmlns:a16="http://schemas.microsoft.com/office/drawing/2014/main" id="{56CC4358-D00C-926B-62BA-57675280A5BA}"/>
                  </a:ext>
                </a:extLst>
              </p:cNvPr>
              <p:cNvSpPr txBox="1"/>
              <p:nvPr/>
            </p:nvSpPr>
            <p:spPr>
              <a:xfrm>
                <a:off x="7042910" y="4755448"/>
                <a:ext cx="2116038" cy="604381"/>
              </a:xfrm>
              <a:prstGeom prst="rect">
                <a:avLst/>
              </a:prstGeom>
              <a:noFill/>
            </p:spPr>
            <p:txBody>
              <a:bodyPr wrap="square">
                <a:spAutoFit/>
              </a:bodyPr>
              <a:lstStyle/>
              <a:p>
                <a:pPr lvl="0" algn="ctr"/>
                <a:r>
                  <a:rPr lang="en-GB" sz="1400" b="1" dirty="0">
                    <a:solidFill>
                      <a:srgbClr val="F48052"/>
                    </a:solidFill>
                  </a:rPr>
                  <a:t>Pipeline/revenue tracking  </a:t>
                </a:r>
              </a:p>
            </p:txBody>
          </p:sp>
          <p:sp>
            <p:nvSpPr>
              <p:cNvPr id="6" name="TextBox 5">
                <a:extLst>
                  <a:ext uri="{FF2B5EF4-FFF2-40B4-BE49-F238E27FC236}">
                    <a16:creationId xmlns:a16="http://schemas.microsoft.com/office/drawing/2014/main" id="{857589A2-AB34-76A2-462A-A020AA804E27}"/>
                  </a:ext>
                </a:extLst>
              </p:cNvPr>
              <p:cNvSpPr txBox="1"/>
              <p:nvPr/>
            </p:nvSpPr>
            <p:spPr>
              <a:xfrm>
                <a:off x="8409457" y="1945407"/>
                <a:ext cx="1432459" cy="604381"/>
              </a:xfrm>
              <a:prstGeom prst="rect">
                <a:avLst/>
              </a:prstGeom>
              <a:noFill/>
            </p:spPr>
            <p:txBody>
              <a:bodyPr wrap="square">
                <a:spAutoFit/>
              </a:bodyPr>
              <a:lstStyle/>
              <a:p>
                <a:pPr lvl="0" algn="ctr"/>
                <a:r>
                  <a:rPr lang="en-GB" sz="1400" b="1" dirty="0">
                    <a:solidFill>
                      <a:schemeClr val="tx2"/>
                    </a:solidFill>
                  </a:rPr>
                  <a:t>Client meetings </a:t>
                </a:r>
              </a:p>
            </p:txBody>
          </p:sp>
          <p:sp>
            <p:nvSpPr>
              <p:cNvPr id="7" name="TextBox 6">
                <a:extLst>
                  <a:ext uri="{FF2B5EF4-FFF2-40B4-BE49-F238E27FC236}">
                    <a16:creationId xmlns:a16="http://schemas.microsoft.com/office/drawing/2014/main" id="{E1D7019E-7791-A1C4-713A-705F854D3B09}"/>
                  </a:ext>
                </a:extLst>
              </p:cNvPr>
              <p:cNvSpPr txBox="1"/>
              <p:nvPr/>
            </p:nvSpPr>
            <p:spPr>
              <a:xfrm>
                <a:off x="6210155" y="1945408"/>
                <a:ext cx="1701533" cy="604381"/>
              </a:xfrm>
              <a:prstGeom prst="rect">
                <a:avLst/>
              </a:prstGeom>
              <a:noFill/>
            </p:spPr>
            <p:txBody>
              <a:bodyPr wrap="square">
                <a:spAutoFit/>
              </a:bodyPr>
              <a:lstStyle/>
              <a:p>
                <a:pPr lvl="0" algn="ctr"/>
                <a:r>
                  <a:rPr lang="en-GB" sz="1400" b="1" dirty="0">
                    <a:solidFill>
                      <a:srgbClr val="EF519D"/>
                    </a:solidFill>
                  </a:rPr>
                  <a:t>Pipeline analysis</a:t>
                </a:r>
              </a:p>
            </p:txBody>
          </p:sp>
          <p:sp>
            <p:nvSpPr>
              <p:cNvPr id="8" name="TextBox 7">
                <a:extLst>
                  <a:ext uri="{FF2B5EF4-FFF2-40B4-BE49-F238E27FC236}">
                    <a16:creationId xmlns:a16="http://schemas.microsoft.com/office/drawing/2014/main" id="{0F71AC1D-B1B7-9239-A61C-7C598325524D}"/>
                  </a:ext>
                </a:extLst>
              </p:cNvPr>
              <p:cNvSpPr txBox="1"/>
              <p:nvPr/>
            </p:nvSpPr>
            <p:spPr>
              <a:xfrm>
                <a:off x="5833689" y="3495483"/>
                <a:ext cx="1624426" cy="604381"/>
              </a:xfrm>
              <a:prstGeom prst="rect">
                <a:avLst/>
              </a:prstGeom>
              <a:noFill/>
            </p:spPr>
            <p:txBody>
              <a:bodyPr wrap="square">
                <a:spAutoFit/>
              </a:bodyPr>
              <a:lstStyle/>
              <a:p>
                <a:pPr lvl="0" algn="ctr"/>
                <a:r>
                  <a:rPr lang="en-GB" sz="1400" b="1" dirty="0">
                    <a:solidFill>
                      <a:srgbClr val="3759AF"/>
                    </a:solidFill>
                  </a:rPr>
                  <a:t>Account planning</a:t>
                </a:r>
              </a:p>
            </p:txBody>
          </p:sp>
        </p:grpSp>
        <p:pic>
          <p:nvPicPr>
            <p:cNvPr id="13" name="Graphic 12">
              <a:extLst>
                <a:ext uri="{FF2B5EF4-FFF2-40B4-BE49-F238E27FC236}">
                  <a16:creationId xmlns:a16="http://schemas.microsoft.com/office/drawing/2014/main" id="{F2F7CA16-5D70-DE5C-8819-B28C14A79A00}"/>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851243" y="5788316"/>
              <a:ext cx="589273" cy="589273"/>
            </a:xfrm>
            <a:prstGeom prst="rect">
              <a:avLst/>
            </a:prstGeom>
          </p:spPr>
        </p:pic>
        <p:cxnSp>
          <p:nvCxnSpPr>
            <p:cNvPr id="16" name="Straight Connector 15">
              <a:extLst>
                <a:ext uri="{FF2B5EF4-FFF2-40B4-BE49-F238E27FC236}">
                  <a16:creationId xmlns:a16="http://schemas.microsoft.com/office/drawing/2014/main" id="{0D9F1253-39D9-18E8-DDC8-F21FCD08EC5F}"/>
                </a:ext>
              </a:extLst>
            </p:cNvPr>
            <p:cNvCxnSpPr>
              <a:stCxn id="14" idx="0"/>
              <a:endCxn id="3" idx="2"/>
            </p:cNvCxnSpPr>
            <p:nvPr/>
          </p:nvCxnSpPr>
          <p:spPr>
            <a:xfrm flipV="1">
              <a:off x="8166592" y="5536089"/>
              <a:ext cx="0" cy="126113"/>
            </a:xfrm>
            <a:prstGeom prst="line">
              <a:avLst/>
            </a:prstGeom>
            <a:ln w="38100">
              <a:solidFill>
                <a:srgbClr val="F48052"/>
              </a:solidFill>
            </a:ln>
          </p:spPr>
          <p:style>
            <a:lnRef idx="1">
              <a:schemeClr val="accent1"/>
            </a:lnRef>
            <a:fillRef idx="0">
              <a:schemeClr val="accent1"/>
            </a:fillRef>
            <a:effectRef idx="0">
              <a:schemeClr val="accent1"/>
            </a:effectRef>
            <a:fontRef idx="minor">
              <a:schemeClr val="tx1"/>
            </a:fontRef>
          </p:style>
        </p:cxnSp>
        <p:sp>
          <p:nvSpPr>
            <p:cNvPr id="21" name="Oval 20">
              <a:extLst>
                <a:ext uri="{FF2B5EF4-FFF2-40B4-BE49-F238E27FC236}">
                  <a16:creationId xmlns:a16="http://schemas.microsoft.com/office/drawing/2014/main" id="{09394934-FD8D-D656-AED7-A369F48DF597}"/>
                </a:ext>
              </a:extLst>
            </p:cNvPr>
            <p:cNvSpPr/>
            <p:nvPr/>
          </p:nvSpPr>
          <p:spPr>
            <a:xfrm>
              <a:off x="5250230" y="3847335"/>
              <a:ext cx="841500" cy="841500"/>
            </a:xfrm>
            <a:prstGeom prst="ellipse">
              <a:avLst/>
            </a:prstGeom>
            <a:solidFill>
              <a:srgbClr val="3759A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IE"/>
            </a:p>
          </p:txBody>
        </p:sp>
        <p:sp>
          <p:nvSpPr>
            <p:cNvPr id="22" name="Oval 21">
              <a:extLst>
                <a:ext uri="{FF2B5EF4-FFF2-40B4-BE49-F238E27FC236}">
                  <a16:creationId xmlns:a16="http://schemas.microsoft.com/office/drawing/2014/main" id="{28527A19-0108-0F23-D0A6-66BB4FE93896}"/>
                </a:ext>
              </a:extLst>
            </p:cNvPr>
            <p:cNvSpPr/>
            <p:nvPr/>
          </p:nvSpPr>
          <p:spPr>
            <a:xfrm>
              <a:off x="6229038" y="979921"/>
              <a:ext cx="841500" cy="841500"/>
            </a:xfrm>
            <a:prstGeom prst="ellipse">
              <a:avLst/>
            </a:prstGeom>
            <a:solidFill>
              <a:srgbClr val="EF519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IE"/>
            </a:p>
          </p:txBody>
        </p:sp>
        <p:sp>
          <p:nvSpPr>
            <p:cNvPr id="23" name="Oval 22">
              <a:extLst>
                <a:ext uri="{FF2B5EF4-FFF2-40B4-BE49-F238E27FC236}">
                  <a16:creationId xmlns:a16="http://schemas.microsoft.com/office/drawing/2014/main" id="{60A9B46C-1602-1591-8B55-7C9D942A980A}"/>
                </a:ext>
              </a:extLst>
            </p:cNvPr>
            <p:cNvSpPr/>
            <p:nvPr/>
          </p:nvSpPr>
          <p:spPr>
            <a:xfrm>
              <a:off x="9256200" y="983673"/>
              <a:ext cx="841500" cy="84150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IE"/>
            </a:p>
          </p:txBody>
        </p:sp>
        <p:pic>
          <p:nvPicPr>
            <p:cNvPr id="24" name="Graphic 23">
              <a:extLst>
                <a:ext uri="{FF2B5EF4-FFF2-40B4-BE49-F238E27FC236}">
                  <a16:creationId xmlns:a16="http://schemas.microsoft.com/office/drawing/2014/main" id="{D99D3B2A-07A0-3D10-D49B-7D740AF59CEB}"/>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5440147" y="4028374"/>
              <a:ext cx="461666" cy="461666"/>
            </a:xfrm>
            <a:prstGeom prst="rect">
              <a:avLst/>
            </a:prstGeom>
          </p:spPr>
        </p:pic>
        <p:pic>
          <p:nvPicPr>
            <p:cNvPr id="25" name="Graphic 24">
              <a:extLst>
                <a:ext uri="{FF2B5EF4-FFF2-40B4-BE49-F238E27FC236}">
                  <a16:creationId xmlns:a16="http://schemas.microsoft.com/office/drawing/2014/main" id="{A192FA54-3B71-B500-BC17-63F0B19A6D27}"/>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6380473" y="1131162"/>
              <a:ext cx="510453" cy="510453"/>
            </a:xfrm>
            <a:prstGeom prst="rect">
              <a:avLst/>
            </a:prstGeom>
          </p:spPr>
        </p:pic>
        <p:pic>
          <p:nvPicPr>
            <p:cNvPr id="26" name="Graphic 25">
              <a:extLst>
                <a:ext uri="{FF2B5EF4-FFF2-40B4-BE49-F238E27FC236}">
                  <a16:creationId xmlns:a16="http://schemas.microsoft.com/office/drawing/2014/main" id="{E3CC018B-3497-1D39-63D7-AFFA074360E2}"/>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9413871" y="1117501"/>
              <a:ext cx="515599" cy="515599"/>
            </a:xfrm>
            <a:prstGeom prst="rect">
              <a:avLst/>
            </a:prstGeom>
          </p:spPr>
        </p:pic>
        <p:sp>
          <p:nvSpPr>
            <p:cNvPr id="27" name="Oval 26">
              <a:extLst>
                <a:ext uri="{FF2B5EF4-FFF2-40B4-BE49-F238E27FC236}">
                  <a16:creationId xmlns:a16="http://schemas.microsoft.com/office/drawing/2014/main" id="{7EB931FF-19EA-11C0-8B0C-5DCF0403D8E6}"/>
                </a:ext>
              </a:extLst>
            </p:cNvPr>
            <p:cNvSpPr/>
            <p:nvPr/>
          </p:nvSpPr>
          <p:spPr>
            <a:xfrm>
              <a:off x="10183406" y="3831843"/>
              <a:ext cx="841500" cy="841500"/>
            </a:xfrm>
            <a:prstGeom prst="ellipse">
              <a:avLst/>
            </a:prstGeom>
            <a:solidFill>
              <a:srgbClr val="21C5F7"/>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IE"/>
            </a:p>
          </p:txBody>
        </p:sp>
        <p:pic>
          <p:nvPicPr>
            <p:cNvPr id="29" name="Graphic 28">
              <a:extLst>
                <a:ext uri="{FF2B5EF4-FFF2-40B4-BE49-F238E27FC236}">
                  <a16:creationId xmlns:a16="http://schemas.microsoft.com/office/drawing/2014/main" id="{D4B50D56-41C1-876F-3A30-B9BCBBD20A5E}"/>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10337322" y="3967065"/>
              <a:ext cx="566528" cy="566528"/>
            </a:xfrm>
            <a:prstGeom prst="rect">
              <a:avLst/>
            </a:prstGeom>
          </p:spPr>
        </p:pic>
      </p:grpSp>
    </p:spTree>
    <p:extLst>
      <p:ext uri="{BB962C8B-B14F-4D97-AF65-F5344CB8AC3E}">
        <p14:creationId xmlns:p14="http://schemas.microsoft.com/office/powerpoint/2010/main" val="38286976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 name="Picture 46" descr="A picture containing text&#10;&#10;Description automatically generated">
            <a:extLst>
              <a:ext uri="{FF2B5EF4-FFF2-40B4-BE49-F238E27FC236}">
                <a16:creationId xmlns:a16="http://schemas.microsoft.com/office/drawing/2014/main" id="{CB53CC9D-A1C4-5282-88A6-5A465CC9E49E}"/>
              </a:ext>
            </a:extLst>
          </p:cNvPr>
          <p:cNvPicPr>
            <a:picLocks noChangeAspect="1"/>
          </p:cNvPicPr>
          <p:nvPr/>
        </p:nvPicPr>
        <p:blipFill rotWithShape="1">
          <a:blip r:embed="rId3"/>
          <a:srcRect t="52847" r="8065" b="3944"/>
          <a:stretch/>
        </p:blipFill>
        <p:spPr>
          <a:xfrm>
            <a:off x="0" y="3773393"/>
            <a:ext cx="11208776" cy="3093154"/>
          </a:xfrm>
          <a:prstGeom prst="rect">
            <a:avLst/>
          </a:prstGeom>
        </p:spPr>
      </p:pic>
      <p:sp>
        <p:nvSpPr>
          <p:cNvPr id="56" name="Rectangle: Rounded Corners 55">
            <a:extLst>
              <a:ext uri="{FF2B5EF4-FFF2-40B4-BE49-F238E27FC236}">
                <a16:creationId xmlns:a16="http://schemas.microsoft.com/office/drawing/2014/main" id="{4A92DFB5-5DA9-482F-27EE-C7D9D048E06F}"/>
              </a:ext>
            </a:extLst>
          </p:cNvPr>
          <p:cNvSpPr/>
          <p:nvPr/>
        </p:nvSpPr>
        <p:spPr>
          <a:xfrm>
            <a:off x="4362450" y="1147381"/>
            <a:ext cx="2771775" cy="5066282"/>
          </a:xfrm>
          <a:prstGeom prst="roundRect">
            <a:avLst>
              <a:gd name="adj" fmla="val 4639"/>
            </a:avLst>
          </a:prstGeom>
          <a:solidFill>
            <a:srgbClr val="EEEEE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IE"/>
          </a:p>
        </p:txBody>
      </p:sp>
      <p:sp>
        <p:nvSpPr>
          <p:cNvPr id="57" name="Rectangle: Rounded Corners 56">
            <a:extLst>
              <a:ext uri="{FF2B5EF4-FFF2-40B4-BE49-F238E27FC236}">
                <a16:creationId xmlns:a16="http://schemas.microsoft.com/office/drawing/2014/main" id="{D5C61A97-F8AF-2AD5-8723-01FC16B6E04F}"/>
              </a:ext>
            </a:extLst>
          </p:cNvPr>
          <p:cNvSpPr/>
          <p:nvPr/>
        </p:nvSpPr>
        <p:spPr>
          <a:xfrm>
            <a:off x="7800975" y="1147380"/>
            <a:ext cx="2771775" cy="5066281"/>
          </a:xfrm>
          <a:prstGeom prst="roundRect">
            <a:avLst>
              <a:gd name="adj" fmla="val 4639"/>
            </a:avLst>
          </a:prstGeom>
          <a:solidFill>
            <a:srgbClr val="EEEEE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IE"/>
          </a:p>
        </p:txBody>
      </p:sp>
      <p:sp>
        <p:nvSpPr>
          <p:cNvPr id="46" name="Rectangle: Rounded Corners 45">
            <a:extLst>
              <a:ext uri="{FF2B5EF4-FFF2-40B4-BE49-F238E27FC236}">
                <a16:creationId xmlns:a16="http://schemas.microsoft.com/office/drawing/2014/main" id="{0357C9A2-7085-AD56-1F33-DABC322DAC73}"/>
              </a:ext>
            </a:extLst>
          </p:cNvPr>
          <p:cNvSpPr/>
          <p:nvPr/>
        </p:nvSpPr>
        <p:spPr>
          <a:xfrm>
            <a:off x="842620" y="1218553"/>
            <a:ext cx="2771775" cy="4995110"/>
          </a:xfrm>
          <a:prstGeom prst="roundRect">
            <a:avLst>
              <a:gd name="adj" fmla="val 4639"/>
            </a:avLst>
          </a:prstGeom>
          <a:solidFill>
            <a:srgbClr val="EEEEE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IE"/>
          </a:p>
        </p:txBody>
      </p:sp>
      <p:sp>
        <p:nvSpPr>
          <p:cNvPr id="35" name="Oval 34">
            <a:extLst>
              <a:ext uri="{FF2B5EF4-FFF2-40B4-BE49-F238E27FC236}">
                <a16:creationId xmlns:a16="http://schemas.microsoft.com/office/drawing/2014/main" id="{FD644E67-5B9D-6A81-E91B-E7892AEFF649}"/>
              </a:ext>
            </a:extLst>
          </p:cNvPr>
          <p:cNvSpPr/>
          <p:nvPr/>
        </p:nvSpPr>
        <p:spPr>
          <a:xfrm>
            <a:off x="4019552" y="838807"/>
            <a:ext cx="807816" cy="807816"/>
          </a:xfrm>
          <a:prstGeom prst="ellipse">
            <a:avLst/>
          </a:prstGeom>
          <a:solidFill>
            <a:schemeClr val="accent2"/>
          </a:solidFill>
          <a:ln w="28575">
            <a:solidFill>
              <a:srgbClr val="F6F6F6"/>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IE"/>
          </a:p>
        </p:txBody>
      </p:sp>
      <p:sp>
        <p:nvSpPr>
          <p:cNvPr id="2" name="TextBox 1">
            <a:extLst>
              <a:ext uri="{FF2B5EF4-FFF2-40B4-BE49-F238E27FC236}">
                <a16:creationId xmlns:a16="http://schemas.microsoft.com/office/drawing/2014/main" id="{AAEEA118-6218-94C9-96A0-222390E6112A}"/>
              </a:ext>
            </a:extLst>
          </p:cNvPr>
          <p:cNvSpPr txBox="1"/>
          <p:nvPr/>
        </p:nvSpPr>
        <p:spPr>
          <a:xfrm>
            <a:off x="207490" y="254032"/>
            <a:ext cx="6097604" cy="584775"/>
          </a:xfrm>
          <a:prstGeom prst="rect">
            <a:avLst/>
          </a:prstGeom>
          <a:noFill/>
        </p:spPr>
        <p:txBody>
          <a:bodyPr wrap="square">
            <a:spAutoFit/>
          </a:bodyPr>
          <a:lstStyle/>
          <a:p>
            <a:r>
              <a:rPr lang="en-US" sz="3200" i="0" u="none" strike="noStrike" dirty="0">
                <a:solidFill>
                  <a:srgbClr val="16162C"/>
                </a:solidFill>
                <a:effectLst/>
                <a:latin typeface="Inter" panose="02000503000000020004" pitchFamily="50" charset="0"/>
                <a:ea typeface="Inter" panose="02000503000000020004" pitchFamily="50" charset="0"/>
                <a:cs typeface="Inter" panose="02000503000000020004" pitchFamily="50" charset="0"/>
              </a:rPr>
              <a:t>What’s in it for </a:t>
            </a:r>
            <a:r>
              <a:rPr lang="en-US" sz="3200" b="1" i="0" u="none" strike="noStrike" dirty="0">
                <a:solidFill>
                  <a:schemeClr val="tx2"/>
                </a:solidFill>
                <a:effectLst/>
                <a:latin typeface="Inter" panose="02000503000000020004" pitchFamily="50" charset="0"/>
                <a:ea typeface="Inter" panose="02000503000000020004" pitchFamily="50" charset="0"/>
                <a:cs typeface="Inter" panose="02000503000000020004" pitchFamily="50" charset="0"/>
              </a:rPr>
              <a:t>you?</a:t>
            </a:r>
            <a:r>
              <a:rPr lang="en-US" sz="3200" b="0" i="0" dirty="0">
                <a:solidFill>
                  <a:schemeClr val="tx2"/>
                </a:solidFill>
                <a:effectLst/>
                <a:latin typeface="Inter" panose="02000503000000020004" pitchFamily="50" charset="0"/>
                <a:ea typeface="Inter" panose="02000503000000020004" pitchFamily="50" charset="0"/>
                <a:cs typeface="Inter" panose="02000503000000020004" pitchFamily="50" charset="0"/>
              </a:rPr>
              <a:t>​</a:t>
            </a:r>
            <a:endParaRPr lang="en-GB" sz="3200" b="1" dirty="0">
              <a:solidFill>
                <a:schemeClr val="tx2"/>
              </a:solidFill>
              <a:latin typeface="Inter" panose="02000503000000020004" pitchFamily="50" charset="0"/>
              <a:ea typeface="Inter" panose="02000503000000020004" pitchFamily="50" charset="0"/>
              <a:cs typeface="Inter" panose="02000503000000020004" pitchFamily="50" charset="0"/>
            </a:endParaRPr>
          </a:p>
        </p:txBody>
      </p:sp>
      <p:sp>
        <p:nvSpPr>
          <p:cNvPr id="13" name="TextBox 12">
            <a:extLst>
              <a:ext uri="{FF2B5EF4-FFF2-40B4-BE49-F238E27FC236}">
                <a16:creationId xmlns:a16="http://schemas.microsoft.com/office/drawing/2014/main" id="{56AC6ABF-A069-1A23-98A4-ECB8DCF174F3}"/>
              </a:ext>
            </a:extLst>
          </p:cNvPr>
          <p:cNvSpPr txBox="1"/>
          <p:nvPr/>
        </p:nvSpPr>
        <p:spPr>
          <a:xfrm>
            <a:off x="1189366" y="1469021"/>
            <a:ext cx="2066926" cy="4185761"/>
          </a:xfrm>
          <a:prstGeom prst="rect">
            <a:avLst/>
          </a:prstGeom>
          <a:noFill/>
        </p:spPr>
        <p:txBody>
          <a:bodyPr wrap="square" rtlCol="0">
            <a:spAutoFit/>
          </a:bodyPr>
          <a:lstStyle/>
          <a:p>
            <a:pPr algn="ctr"/>
            <a:r>
              <a:rPr lang="en-US" sz="1400" dirty="0">
                <a:latin typeface="Inter" panose="02000503000000020004" pitchFamily="50" charset="0"/>
                <a:ea typeface="Inter" panose="02000503000000020004" pitchFamily="50" charset="0"/>
                <a:cs typeface="Inter" panose="02000503000000020004" pitchFamily="50" charset="0"/>
              </a:rPr>
              <a:t>Life Cover</a:t>
            </a:r>
          </a:p>
          <a:p>
            <a:pPr algn="ctr"/>
            <a:endParaRPr lang="en-US" sz="1400" dirty="0">
              <a:latin typeface="Inter" panose="02000503000000020004" pitchFamily="50" charset="0"/>
              <a:ea typeface="Inter" panose="02000503000000020004" pitchFamily="50" charset="0"/>
              <a:cs typeface="Inter" panose="02000503000000020004" pitchFamily="50" charset="0"/>
            </a:endParaRPr>
          </a:p>
          <a:p>
            <a:pPr algn="ctr"/>
            <a:r>
              <a:rPr lang="en-GB" sz="1400" b="0" i="0" dirty="0">
                <a:effectLst/>
                <a:latin typeface="Inter" panose="02000503000000020004" pitchFamily="50" charset="0"/>
                <a:ea typeface="Inter" panose="02000503000000020004" pitchFamily="50" charset="0"/>
                <a:cs typeface="Inter" panose="02000503000000020004" pitchFamily="50" charset="0"/>
              </a:rPr>
              <a:t>Annual leave increase with tenure</a:t>
            </a:r>
          </a:p>
          <a:p>
            <a:pPr algn="ctr"/>
            <a:endParaRPr lang="en-US" sz="1400" b="0" i="0" dirty="0">
              <a:effectLst/>
              <a:latin typeface="Inter" panose="02000503000000020004" pitchFamily="50" charset="0"/>
              <a:ea typeface="Inter" panose="02000503000000020004" pitchFamily="50" charset="0"/>
              <a:cs typeface="Inter" panose="02000503000000020004" pitchFamily="50" charset="0"/>
            </a:endParaRPr>
          </a:p>
          <a:p>
            <a:pPr algn="ctr"/>
            <a:r>
              <a:rPr lang="en-GB" sz="1400" b="0" i="0" dirty="0">
                <a:effectLst/>
                <a:latin typeface="Inter" panose="02000503000000020004" pitchFamily="50" charset="0"/>
                <a:ea typeface="Inter" panose="02000503000000020004" pitchFamily="50" charset="0"/>
                <a:cs typeface="Inter" panose="02000503000000020004" pitchFamily="50" charset="0"/>
              </a:rPr>
              <a:t>Share Incentive Plan</a:t>
            </a:r>
          </a:p>
          <a:p>
            <a:pPr algn="ctr"/>
            <a:endParaRPr lang="en-GB" sz="1400" b="0" i="0" dirty="0">
              <a:effectLst/>
              <a:latin typeface="Inter" panose="02000503000000020004" pitchFamily="50" charset="0"/>
              <a:ea typeface="Inter" panose="02000503000000020004" pitchFamily="50" charset="0"/>
              <a:cs typeface="Inter" panose="02000503000000020004" pitchFamily="50" charset="0"/>
            </a:endParaRPr>
          </a:p>
          <a:p>
            <a:pPr algn="ctr"/>
            <a:r>
              <a:rPr lang="en-GB" sz="1400" dirty="0">
                <a:latin typeface="Inter" panose="02000503000000020004" pitchFamily="50" charset="0"/>
                <a:ea typeface="Inter" panose="02000503000000020004" pitchFamily="50" charset="0"/>
                <a:cs typeface="Inter" panose="02000503000000020004" pitchFamily="50" charset="0"/>
              </a:rPr>
              <a:t>Flex Day Programme</a:t>
            </a:r>
          </a:p>
          <a:p>
            <a:pPr algn="ctr"/>
            <a:endParaRPr lang="en-GB" sz="1400" dirty="0">
              <a:latin typeface="Inter" panose="02000503000000020004" pitchFamily="50" charset="0"/>
              <a:ea typeface="Inter" panose="02000503000000020004" pitchFamily="50" charset="0"/>
              <a:cs typeface="Inter" panose="02000503000000020004" pitchFamily="50" charset="0"/>
            </a:endParaRPr>
          </a:p>
          <a:p>
            <a:pPr algn="ctr"/>
            <a:r>
              <a:rPr lang="en-GB" sz="1400" dirty="0">
                <a:latin typeface="Inter" panose="02000503000000020004" pitchFamily="50" charset="0"/>
                <a:ea typeface="Inter" panose="02000503000000020004" pitchFamily="50" charset="0"/>
                <a:cs typeface="Inter" panose="02000503000000020004" pitchFamily="50" charset="0"/>
              </a:rPr>
              <a:t>Group Income Protection</a:t>
            </a:r>
          </a:p>
          <a:p>
            <a:pPr algn="ctr"/>
            <a:endParaRPr lang="en-GB" sz="1400" b="0" i="0" dirty="0">
              <a:effectLst/>
              <a:latin typeface="Inter" panose="02000503000000020004" pitchFamily="50" charset="0"/>
              <a:ea typeface="Inter" panose="02000503000000020004" pitchFamily="50" charset="0"/>
              <a:cs typeface="Inter" panose="02000503000000020004" pitchFamily="50" charset="0"/>
            </a:endParaRPr>
          </a:p>
          <a:p>
            <a:pPr algn="ctr"/>
            <a:r>
              <a:rPr lang="en-GB" sz="1400" b="0" i="0" dirty="0">
                <a:effectLst/>
                <a:latin typeface="Inter" panose="02000503000000020004" pitchFamily="50" charset="0"/>
                <a:ea typeface="Inter" panose="02000503000000020004" pitchFamily="50" charset="0"/>
                <a:cs typeface="Inter" panose="02000503000000020004" pitchFamily="50" charset="0"/>
              </a:rPr>
              <a:t>Private Medical Insurance including Vision and Dental*</a:t>
            </a:r>
          </a:p>
          <a:p>
            <a:pPr algn="ctr"/>
            <a:endParaRPr lang="en-GB" sz="1400" dirty="0">
              <a:latin typeface="Inter" panose="02000503000000020004" pitchFamily="50" charset="0"/>
              <a:ea typeface="Inter" panose="02000503000000020004" pitchFamily="50" charset="0"/>
              <a:cs typeface="Inter" panose="02000503000000020004" pitchFamily="50" charset="0"/>
            </a:endParaRPr>
          </a:p>
          <a:p>
            <a:pPr algn="ctr" rtl="0" fontAlgn="base"/>
            <a:r>
              <a:rPr lang="en-GB" sz="1400" b="0" i="0" dirty="0">
                <a:effectLst/>
                <a:latin typeface="Inter" panose="02000503000000020004" pitchFamily="50" charset="0"/>
                <a:ea typeface="Inter" panose="02000503000000020004" pitchFamily="50" charset="0"/>
                <a:cs typeface="Inter" panose="02000503000000020004" pitchFamily="50" charset="0"/>
              </a:rPr>
              <a:t>Hybrid Working (NI Based)</a:t>
            </a:r>
            <a:r>
              <a:rPr lang="en-US" sz="1400" b="0" i="0" dirty="0">
                <a:effectLst/>
                <a:latin typeface="Inter" panose="02000503000000020004" pitchFamily="50" charset="0"/>
                <a:ea typeface="Inter" panose="02000503000000020004" pitchFamily="50" charset="0"/>
                <a:cs typeface="Inter" panose="02000503000000020004" pitchFamily="50" charset="0"/>
              </a:rPr>
              <a:t>​ - </a:t>
            </a:r>
            <a:r>
              <a:rPr lang="en-GB" sz="1400" b="0" i="0" dirty="0">
                <a:effectLst/>
                <a:latin typeface="Inter" panose="02000503000000020004" pitchFamily="50" charset="0"/>
                <a:ea typeface="Inter" panose="02000503000000020004" pitchFamily="50" charset="0"/>
                <a:cs typeface="Inter" panose="02000503000000020004" pitchFamily="50" charset="0"/>
              </a:rPr>
              <a:t>Remote working outside of NI</a:t>
            </a:r>
            <a:endParaRPr lang="en-IE" sz="1400" dirty="0">
              <a:latin typeface="Inter" panose="02000503000000020004" pitchFamily="50" charset="0"/>
              <a:ea typeface="Inter" panose="02000503000000020004" pitchFamily="50" charset="0"/>
              <a:cs typeface="Inter" panose="02000503000000020004" pitchFamily="50" charset="0"/>
            </a:endParaRPr>
          </a:p>
        </p:txBody>
      </p:sp>
      <p:sp>
        <p:nvSpPr>
          <p:cNvPr id="14" name="TextBox 13">
            <a:extLst>
              <a:ext uri="{FF2B5EF4-FFF2-40B4-BE49-F238E27FC236}">
                <a16:creationId xmlns:a16="http://schemas.microsoft.com/office/drawing/2014/main" id="{BA3AAC13-B03F-0AF3-28C0-1C5A4C6584B5}"/>
              </a:ext>
            </a:extLst>
          </p:cNvPr>
          <p:cNvSpPr txBox="1"/>
          <p:nvPr/>
        </p:nvSpPr>
        <p:spPr>
          <a:xfrm>
            <a:off x="4423460" y="1300062"/>
            <a:ext cx="2619375" cy="4616648"/>
          </a:xfrm>
          <a:prstGeom prst="rect">
            <a:avLst/>
          </a:prstGeom>
          <a:noFill/>
        </p:spPr>
        <p:txBody>
          <a:bodyPr wrap="square" rtlCol="0">
            <a:spAutoFit/>
          </a:bodyPr>
          <a:lstStyle/>
          <a:p>
            <a:pPr algn="ctr"/>
            <a:r>
              <a:rPr lang="en-GB" sz="1400" b="0" i="0" dirty="0">
                <a:effectLst/>
                <a:latin typeface="Inter" panose="02000503000000020004" pitchFamily="50" charset="0"/>
                <a:ea typeface="Inter" panose="02000503000000020004" pitchFamily="50" charset="0"/>
                <a:cs typeface="Inter" panose="02000503000000020004" pitchFamily="50" charset="0"/>
              </a:rPr>
              <a:t>Committed to </a:t>
            </a:r>
          </a:p>
          <a:p>
            <a:pPr algn="ctr"/>
            <a:r>
              <a:rPr lang="en-GB" sz="1400" b="0" i="0" dirty="0">
                <a:effectLst/>
                <a:latin typeface="Inter" panose="02000503000000020004" pitchFamily="50" charset="0"/>
                <a:ea typeface="Inter" panose="02000503000000020004" pitchFamily="50" charset="0"/>
                <a:cs typeface="Inter" panose="02000503000000020004" pitchFamily="50" charset="0"/>
              </a:rPr>
              <a:t>ESG / CSR Agenda</a:t>
            </a:r>
          </a:p>
          <a:p>
            <a:pPr algn="ctr"/>
            <a:endParaRPr lang="en-US" sz="1400" b="0" i="0" dirty="0">
              <a:effectLst/>
              <a:latin typeface="Inter" panose="02000503000000020004" pitchFamily="50" charset="0"/>
              <a:ea typeface="Inter" panose="02000503000000020004" pitchFamily="50" charset="0"/>
              <a:cs typeface="Inter" panose="02000503000000020004" pitchFamily="50" charset="0"/>
            </a:endParaRPr>
          </a:p>
          <a:p>
            <a:pPr algn="ctr" rtl="0" fontAlgn="base"/>
            <a:r>
              <a:rPr lang="en-GB" sz="1400" b="0" i="0" dirty="0">
                <a:effectLst/>
                <a:latin typeface="Inter" panose="02000503000000020004" pitchFamily="50" charset="0"/>
                <a:ea typeface="Inter" panose="02000503000000020004" pitchFamily="50" charset="0"/>
                <a:cs typeface="Inter" panose="02000503000000020004" pitchFamily="50" charset="0"/>
              </a:rPr>
              <a:t>FUN – All Company </a:t>
            </a:r>
          </a:p>
          <a:p>
            <a:pPr algn="ctr" rtl="0" fontAlgn="base"/>
            <a:r>
              <a:rPr lang="en-GB" sz="1400" b="0" i="0" dirty="0">
                <a:effectLst/>
                <a:latin typeface="Inter" panose="02000503000000020004" pitchFamily="50" charset="0"/>
                <a:ea typeface="Inter" panose="02000503000000020004" pitchFamily="50" charset="0"/>
                <a:cs typeface="Inter" panose="02000503000000020004" pitchFamily="50" charset="0"/>
              </a:rPr>
              <a:t>meeting, social activities and much more</a:t>
            </a:r>
          </a:p>
          <a:p>
            <a:pPr algn="ctr" rtl="0" fontAlgn="base"/>
            <a:endParaRPr lang="en-GB" sz="1400" b="0" i="0" dirty="0">
              <a:effectLst/>
              <a:latin typeface="Inter" panose="02000503000000020004" pitchFamily="50" charset="0"/>
              <a:ea typeface="Inter" panose="02000503000000020004" pitchFamily="50" charset="0"/>
              <a:cs typeface="Inter" panose="02000503000000020004" pitchFamily="50" charset="0"/>
            </a:endParaRPr>
          </a:p>
          <a:p>
            <a:pPr algn="ctr" rtl="0" fontAlgn="base"/>
            <a:r>
              <a:rPr lang="en-GB" sz="1400" b="0" i="0" dirty="0">
                <a:effectLst/>
                <a:latin typeface="Inter" panose="02000503000000020004" pitchFamily="50" charset="0"/>
                <a:ea typeface="Inter" panose="02000503000000020004" pitchFamily="50" charset="0"/>
                <a:cs typeface="Inter" panose="02000503000000020004" pitchFamily="50" charset="0"/>
              </a:rPr>
              <a:t>Robust Performance Management Framework &amp; Individual Development Plan (Annual Salary Reviews)</a:t>
            </a:r>
          </a:p>
          <a:p>
            <a:pPr algn="ctr" rtl="0" fontAlgn="base"/>
            <a:endParaRPr lang="en-GB" sz="1400" dirty="0">
              <a:latin typeface="Inter" panose="02000503000000020004" pitchFamily="50" charset="0"/>
              <a:ea typeface="Inter" panose="02000503000000020004" pitchFamily="50" charset="0"/>
              <a:cs typeface="Inter" panose="02000503000000020004" pitchFamily="50" charset="0"/>
            </a:endParaRPr>
          </a:p>
          <a:p>
            <a:pPr algn="ctr" rtl="0" fontAlgn="base"/>
            <a:r>
              <a:rPr lang="en-GB" sz="1400" b="0" i="0" dirty="0">
                <a:effectLst/>
                <a:latin typeface="Inter" panose="02000503000000020004" pitchFamily="50" charset="0"/>
                <a:ea typeface="Inter" panose="02000503000000020004" pitchFamily="50" charset="0"/>
                <a:cs typeface="Inter" panose="02000503000000020004" pitchFamily="50" charset="0"/>
              </a:rPr>
              <a:t>Commitment to Learning and Development</a:t>
            </a:r>
          </a:p>
          <a:p>
            <a:pPr algn="ctr" rtl="0" fontAlgn="base"/>
            <a:endParaRPr lang="en-GB" sz="1400" b="0" i="0" dirty="0">
              <a:effectLst/>
              <a:latin typeface="Inter" panose="02000503000000020004" pitchFamily="50" charset="0"/>
              <a:ea typeface="Inter" panose="02000503000000020004" pitchFamily="50" charset="0"/>
              <a:cs typeface="Inter" panose="02000503000000020004" pitchFamily="50" charset="0"/>
            </a:endParaRPr>
          </a:p>
          <a:p>
            <a:pPr algn="ctr" rtl="0" fontAlgn="base"/>
            <a:r>
              <a:rPr lang="en-GB" sz="1400" b="0" i="0" dirty="0">
                <a:effectLst/>
                <a:latin typeface="Inter" panose="02000503000000020004" pitchFamily="50" charset="0"/>
                <a:ea typeface="Inter" panose="02000503000000020004" pitchFamily="50" charset="0"/>
                <a:cs typeface="Inter" panose="02000503000000020004" pitchFamily="50" charset="0"/>
              </a:rPr>
              <a:t>Robust Residential Onboarding</a:t>
            </a:r>
          </a:p>
          <a:p>
            <a:pPr algn="ctr" rtl="0" fontAlgn="base"/>
            <a:endParaRPr lang="en-GB" sz="1400" dirty="0">
              <a:latin typeface="Inter" panose="02000503000000020004" pitchFamily="50" charset="0"/>
              <a:ea typeface="Inter" panose="02000503000000020004" pitchFamily="50" charset="0"/>
              <a:cs typeface="Inter" panose="02000503000000020004" pitchFamily="50" charset="0"/>
            </a:endParaRPr>
          </a:p>
          <a:p>
            <a:pPr algn="ctr" rtl="0" fontAlgn="base"/>
            <a:r>
              <a:rPr lang="en-GB" sz="1400" b="0" i="0" dirty="0">
                <a:effectLst/>
                <a:latin typeface="Inter" panose="02000503000000020004" pitchFamily="50" charset="0"/>
                <a:ea typeface="Inter" panose="02000503000000020004" pitchFamily="50" charset="0"/>
                <a:cs typeface="Inter" panose="02000503000000020004" pitchFamily="50" charset="0"/>
              </a:rPr>
              <a:t>AMAZING Culture</a:t>
            </a:r>
          </a:p>
          <a:p>
            <a:pPr algn="ctr" rtl="0" fontAlgn="base"/>
            <a:endParaRPr lang="en-GB" sz="1400" b="0" i="0" dirty="0">
              <a:effectLst/>
              <a:latin typeface="Inter" panose="02000503000000020004" pitchFamily="50" charset="0"/>
              <a:ea typeface="Inter" panose="02000503000000020004" pitchFamily="50" charset="0"/>
              <a:cs typeface="Inter" panose="02000503000000020004" pitchFamily="50" charset="0"/>
            </a:endParaRPr>
          </a:p>
          <a:p>
            <a:pPr algn="ctr" rtl="0" fontAlgn="base"/>
            <a:r>
              <a:rPr lang="en-GB" sz="1400" b="0" i="0" dirty="0">
                <a:effectLst/>
                <a:latin typeface="Inter" panose="02000503000000020004" pitchFamily="50" charset="0"/>
                <a:ea typeface="Inter" panose="02000503000000020004" pitchFamily="50" charset="0"/>
                <a:cs typeface="Inter" panose="02000503000000020004" pitchFamily="50" charset="0"/>
              </a:rPr>
              <a:t>Pension*</a:t>
            </a:r>
            <a:endParaRPr lang="en-IE" sz="1400" dirty="0">
              <a:latin typeface="Inter" panose="02000503000000020004" pitchFamily="50" charset="0"/>
              <a:ea typeface="Inter" panose="02000503000000020004" pitchFamily="50" charset="0"/>
              <a:cs typeface="Inter" panose="02000503000000020004" pitchFamily="50" charset="0"/>
            </a:endParaRPr>
          </a:p>
        </p:txBody>
      </p:sp>
      <p:sp>
        <p:nvSpPr>
          <p:cNvPr id="34" name="TextBox 33">
            <a:extLst>
              <a:ext uri="{FF2B5EF4-FFF2-40B4-BE49-F238E27FC236}">
                <a16:creationId xmlns:a16="http://schemas.microsoft.com/office/drawing/2014/main" id="{E963F6A1-5286-94CA-989C-08FC5D8A2D02}"/>
              </a:ext>
            </a:extLst>
          </p:cNvPr>
          <p:cNvSpPr txBox="1"/>
          <p:nvPr/>
        </p:nvSpPr>
        <p:spPr>
          <a:xfrm>
            <a:off x="8127204" y="1547515"/>
            <a:ext cx="2171701" cy="3108543"/>
          </a:xfrm>
          <a:prstGeom prst="rect">
            <a:avLst/>
          </a:prstGeom>
          <a:noFill/>
        </p:spPr>
        <p:txBody>
          <a:bodyPr wrap="square" rtlCol="0">
            <a:spAutoFit/>
          </a:bodyPr>
          <a:lstStyle/>
          <a:p>
            <a:pPr algn="ctr"/>
            <a:r>
              <a:rPr lang="en-GB" sz="1400" b="0" i="0" dirty="0">
                <a:effectLst/>
                <a:latin typeface="Inter" panose="02000503000000020004" pitchFamily="50" charset="0"/>
                <a:ea typeface="Inter" panose="02000503000000020004" pitchFamily="50" charset="0"/>
                <a:cs typeface="Inter" panose="02000503000000020004" pitchFamily="50" charset="0"/>
              </a:rPr>
              <a:t>Employee Recognition Platform</a:t>
            </a:r>
          </a:p>
          <a:p>
            <a:pPr algn="ctr"/>
            <a:endParaRPr lang="en-GB" sz="1400" b="0" i="0" dirty="0">
              <a:effectLst/>
              <a:latin typeface="Inter" panose="02000503000000020004" pitchFamily="50" charset="0"/>
              <a:ea typeface="Inter" panose="02000503000000020004" pitchFamily="50" charset="0"/>
              <a:cs typeface="Inter" panose="02000503000000020004" pitchFamily="50" charset="0"/>
            </a:endParaRPr>
          </a:p>
          <a:p>
            <a:pPr algn="ctr"/>
            <a:r>
              <a:rPr lang="en-GB" sz="1400" b="0" i="0" dirty="0">
                <a:effectLst/>
                <a:latin typeface="Inter" panose="02000503000000020004" pitchFamily="50" charset="0"/>
                <a:ea typeface="Inter" panose="02000503000000020004" pitchFamily="50" charset="0"/>
                <a:cs typeface="Inter" panose="02000503000000020004" pitchFamily="50" charset="0"/>
              </a:rPr>
              <a:t>Employee Assistance Programme (EAP)</a:t>
            </a:r>
          </a:p>
          <a:p>
            <a:pPr algn="ctr"/>
            <a:endParaRPr lang="en-GB" sz="1400" dirty="0">
              <a:latin typeface="Inter" panose="02000503000000020004" pitchFamily="50" charset="0"/>
              <a:ea typeface="Inter" panose="02000503000000020004" pitchFamily="50" charset="0"/>
              <a:cs typeface="Inter" panose="02000503000000020004" pitchFamily="50" charset="0"/>
            </a:endParaRPr>
          </a:p>
          <a:p>
            <a:pPr algn="ctr"/>
            <a:r>
              <a:rPr lang="en-GB" sz="1400" b="0" i="0" dirty="0">
                <a:effectLst/>
                <a:latin typeface="Inter" panose="02000503000000020004" pitchFamily="50" charset="0"/>
                <a:ea typeface="Inter" panose="02000503000000020004" pitchFamily="50" charset="0"/>
                <a:cs typeface="Inter" panose="02000503000000020004" pitchFamily="50" charset="0"/>
              </a:rPr>
              <a:t>Staff Referral Scheme</a:t>
            </a:r>
          </a:p>
          <a:p>
            <a:pPr algn="ctr"/>
            <a:r>
              <a:rPr lang="en-US" sz="1400" b="0" i="0" dirty="0">
                <a:effectLst/>
                <a:latin typeface="Inter" panose="02000503000000020004" pitchFamily="50" charset="0"/>
                <a:ea typeface="Inter" panose="02000503000000020004" pitchFamily="50" charset="0"/>
                <a:cs typeface="Inter" panose="02000503000000020004" pitchFamily="50" charset="0"/>
              </a:rPr>
              <a:t>​</a:t>
            </a:r>
          </a:p>
          <a:p>
            <a:pPr algn="ctr"/>
            <a:r>
              <a:rPr lang="en-GB" sz="1400" b="0" i="0" dirty="0">
                <a:effectLst/>
                <a:latin typeface="Inter" panose="02000503000000020004" pitchFamily="50" charset="0"/>
                <a:ea typeface="Inter" panose="02000503000000020004" pitchFamily="50" charset="0"/>
                <a:cs typeface="Inter" panose="02000503000000020004" pitchFamily="50" charset="0"/>
              </a:rPr>
              <a:t>Bonus Scheme</a:t>
            </a:r>
          </a:p>
          <a:p>
            <a:pPr algn="ctr"/>
            <a:endParaRPr lang="en-GB" sz="1400" b="0" i="0" dirty="0">
              <a:effectLst/>
              <a:latin typeface="Inter" panose="02000503000000020004" pitchFamily="50" charset="0"/>
              <a:ea typeface="Inter" panose="02000503000000020004" pitchFamily="50" charset="0"/>
              <a:cs typeface="Inter" panose="02000503000000020004" pitchFamily="50" charset="0"/>
            </a:endParaRPr>
          </a:p>
          <a:p>
            <a:pPr algn="ctr" rtl="0" fontAlgn="base"/>
            <a:r>
              <a:rPr lang="en-GB" sz="1400" b="0" i="0" dirty="0">
                <a:effectLst/>
                <a:latin typeface="Inter" panose="02000503000000020004" pitchFamily="50" charset="0"/>
                <a:ea typeface="Inter" panose="02000503000000020004" pitchFamily="50" charset="0"/>
                <a:cs typeface="Inter" panose="02000503000000020004" pitchFamily="50" charset="0"/>
              </a:rPr>
              <a:t>Engaged Team:</a:t>
            </a:r>
            <a:r>
              <a:rPr lang="en-US" sz="1400" b="0" i="0" dirty="0">
                <a:effectLst/>
                <a:latin typeface="Inter" panose="02000503000000020004" pitchFamily="50" charset="0"/>
                <a:ea typeface="Inter" panose="02000503000000020004" pitchFamily="50" charset="0"/>
                <a:cs typeface="Inter" panose="02000503000000020004" pitchFamily="50" charset="0"/>
              </a:rPr>
              <a:t>​</a:t>
            </a:r>
          </a:p>
          <a:p>
            <a:pPr algn="ctr" rtl="0" fontAlgn="base"/>
            <a:r>
              <a:rPr lang="en-US" sz="1400" b="0" i="0" dirty="0">
                <a:effectLst/>
                <a:latin typeface="Inter" panose="02000503000000020004" pitchFamily="50" charset="0"/>
                <a:ea typeface="Inter" panose="02000503000000020004" pitchFamily="50" charset="0"/>
                <a:cs typeface="Inter" panose="02000503000000020004" pitchFamily="50" charset="0"/>
              </a:rPr>
              <a:t>Diaceutics has an engagement score of 87% </a:t>
            </a:r>
            <a:endParaRPr lang="en-IE" sz="1400" dirty="0">
              <a:latin typeface="Inter" panose="02000503000000020004" pitchFamily="50" charset="0"/>
              <a:ea typeface="Inter" panose="02000503000000020004" pitchFamily="50" charset="0"/>
              <a:cs typeface="Inter" panose="02000503000000020004" pitchFamily="50" charset="0"/>
            </a:endParaRPr>
          </a:p>
        </p:txBody>
      </p:sp>
      <p:sp>
        <p:nvSpPr>
          <p:cNvPr id="41" name="Oval 40">
            <a:extLst>
              <a:ext uri="{FF2B5EF4-FFF2-40B4-BE49-F238E27FC236}">
                <a16:creationId xmlns:a16="http://schemas.microsoft.com/office/drawing/2014/main" id="{0C5DF4CA-40B3-9B69-9145-D22BDDD81B1C}"/>
              </a:ext>
            </a:extLst>
          </p:cNvPr>
          <p:cNvSpPr/>
          <p:nvPr/>
        </p:nvSpPr>
        <p:spPr>
          <a:xfrm>
            <a:off x="7458077" y="838807"/>
            <a:ext cx="807816" cy="807816"/>
          </a:xfrm>
          <a:prstGeom prst="ellipse">
            <a:avLst/>
          </a:prstGeom>
          <a:solidFill>
            <a:schemeClr val="accent6"/>
          </a:solidFill>
          <a:ln w="28575">
            <a:solidFill>
              <a:srgbClr val="F6F6F6"/>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IE"/>
          </a:p>
        </p:txBody>
      </p:sp>
      <p:pic>
        <p:nvPicPr>
          <p:cNvPr id="43" name="Graphic 42">
            <a:extLst>
              <a:ext uri="{FF2B5EF4-FFF2-40B4-BE49-F238E27FC236}">
                <a16:creationId xmlns:a16="http://schemas.microsoft.com/office/drawing/2014/main" id="{978262AD-B77F-90F7-C7D6-0FAD84E6AC9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205283" y="999763"/>
            <a:ext cx="442916" cy="437580"/>
          </a:xfrm>
          <a:prstGeom prst="rect">
            <a:avLst/>
          </a:prstGeom>
        </p:spPr>
      </p:pic>
      <p:pic>
        <p:nvPicPr>
          <p:cNvPr id="45" name="Graphic 44">
            <a:extLst>
              <a:ext uri="{FF2B5EF4-FFF2-40B4-BE49-F238E27FC236}">
                <a16:creationId xmlns:a16="http://schemas.microsoft.com/office/drawing/2014/main" id="{91EED615-91B4-2F71-520B-D9E447E6F4B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635477" y="990238"/>
            <a:ext cx="523371" cy="553108"/>
          </a:xfrm>
          <a:prstGeom prst="rect">
            <a:avLst/>
          </a:prstGeom>
        </p:spPr>
      </p:pic>
      <p:sp>
        <p:nvSpPr>
          <p:cNvPr id="49" name="Oval 48">
            <a:extLst>
              <a:ext uri="{FF2B5EF4-FFF2-40B4-BE49-F238E27FC236}">
                <a16:creationId xmlns:a16="http://schemas.microsoft.com/office/drawing/2014/main" id="{F1C2AEEC-C7DB-38DB-EA55-B6FD4C6B464E}"/>
              </a:ext>
            </a:extLst>
          </p:cNvPr>
          <p:cNvSpPr/>
          <p:nvPr/>
        </p:nvSpPr>
        <p:spPr>
          <a:xfrm>
            <a:off x="523877" y="838807"/>
            <a:ext cx="807816" cy="807816"/>
          </a:xfrm>
          <a:prstGeom prst="ellipse">
            <a:avLst/>
          </a:prstGeom>
          <a:solidFill>
            <a:schemeClr val="tx2"/>
          </a:solidFill>
          <a:ln w="28575">
            <a:solidFill>
              <a:srgbClr val="F6F6F6"/>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IE"/>
          </a:p>
        </p:txBody>
      </p:sp>
      <p:pic>
        <p:nvPicPr>
          <p:cNvPr id="50" name="Graphic 49">
            <a:extLst>
              <a:ext uri="{FF2B5EF4-FFF2-40B4-BE49-F238E27FC236}">
                <a16:creationId xmlns:a16="http://schemas.microsoft.com/office/drawing/2014/main" id="{670DCEB4-6771-9BC0-2784-B3E0D74F6F4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726354" y="987237"/>
            <a:ext cx="421407" cy="510956"/>
          </a:xfrm>
          <a:prstGeom prst="rect">
            <a:avLst/>
          </a:prstGeom>
        </p:spPr>
      </p:pic>
      <p:sp>
        <p:nvSpPr>
          <p:cNvPr id="3" name="TextBox 2">
            <a:extLst>
              <a:ext uri="{FF2B5EF4-FFF2-40B4-BE49-F238E27FC236}">
                <a16:creationId xmlns:a16="http://schemas.microsoft.com/office/drawing/2014/main" id="{D32AE708-1E5D-B19E-0763-7C3D8719D144}"/>
              </a:ext>
            </a:extLst>
          </p:cNvPr>
          <p:cNvSpPr txBox="1"/>
          <p:nvPr/>
        </p:nvSpPr>
        <p:spPr>
          <a:xfrm>
            <a:off x="304800" y="6421821"/>
            <a:ext cx="2659117" cy="369332"/>
          </a:xfrm>
          <a:prstGeom prst="rect">
            <a:avLst/>
          </a:prstGeom>
          <a:noFill/>
        </p:spPr>
        <p:txBody>
          <a:bodyPr wrap="square" rtlCol="0">
            <a:spAutoFit/>
          </a:bodyPr>
          <a:lstStyle/>
          <a:p>
            <a:r>
              <a:rPr lang="en-US" dirty="0">
                <a:solidFill>
                  <a:schemeClr val="bg1"/>
                </a:solidFill>
              </a:rPr>
              <a:t>*country dependent</a:t>
            </a:r>
          </a:p>
        </p:txBody>
      </p:sp>
    </p:spTree>
    <p:extLst>
      <p:ext uri="{BB962C8B-B14F-4D97-AF65-F5344CB8AC3E}">
        <p14:creationId xmlns:p14="http://schemas.microsoft.com/office/powerpoint/2010/main" val="889617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Rounded Corners 18">
            <a:extLst>
              <a:ext uri="{FF2B5EF4-FFF2-40B4-BE49-F238E27FC236}">
                <a16:creationId xmlns:a16="http://schemas.microsoft.com/office/drawing/2014/main" id="{3E04CFEB-755E-6F58-1FF9-427FFA0D8864}"/>
              </a:ext>
            </a:extLst>
          </p:cNvPr>
          <p:cNvSpPr/>
          <p:nvPr/>
        </p:nvSpPr>
        <p:spPr>
          <a:xfrm>
            <a:off x="1" y="2278911"/>
            <a:ext cx="11207324" cy="2815771"/>
          </a:xfrm>
          <a:prstGeom prst="roundRect">
            <a:avLst>
              <a:gd name="adj" fmla="val 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tx2"/>
              </a:solidFill>
              <a:latin typeface="Inter" panose="02000503000000020004" pitchFamily="50" charset="0"/>
              <a:ea typeface="Inter" panose="02000503000000020004" pitchFamily="50" charset="0"/>
              <a:cs typeface="Inter" panose="02000503000000020004" pitchFamily="50" charset="0"/>
            </a:endParaRPr>
          </a:p>
        </p:txBody>
      </p:sp>
      <p:grpSp>
        <p:nvGrpSpPr>
          <p:cNvPr id="17" name="Group 16">
            <a:extLst>
              <a:ext uri="{FF2B5EF4-FFF2-40B4-BE49-F238E27FC236}">
                <a16:creationId xmlns:a16="http://schemas.microsoft.com/office/drawing/2014/main" id="{CAD0405E-5698-EAF9-9501-2C830A36A386}"/>
              </a:ext>
            </a:extLst>
          </p:cNvPr>
          <p:cNvGrpSpPr/>
          <p:nvPr/>
        </p:nvGrpSpPr>
        <p:grpSpPr>
          <a:xfrm>
            <a:off x="8526703" y="1283578"/>
            <a:ext cx="2293211" cy="2911897"/>
            <a:chOff x="8370821" y="1149650"/>
            <a:chExt cx="1965325" cy="2495551"/>
          </a:xfrm>
        </p:grpSpPr>
        <p:pic>
          <p:nvPicPr>
            <p:cNvPr id="4" name="Picture 3" descr="A few people in a kitchen&#10;&#10;Description automatically generated with low confidence">
              <a:extLst>
                <a:ext uri="{FF2B5EF4-FFF2-40B4-BE49-F238E27FC236}">
                  <a16:creationId xmlns:a16="http://schemas.microsoft.com/office/drawing/2014/main" id="{9E8DD935-F60E-DBAC-8F81-B447355A7D44}"/>
                </a:ext>
              </a:extLst>
            </p:cNvPr>
            <p:cNvPicPr>
              <a:picLocks noChangeAspect="1"/>
            </p:cNvPicPr>
            <p:nvPr/>
          </p:nvPicPr>
          <p:blipFill>
            <a:blip r:embed="rId2"/>
            <a:stretch>
              <a:fillRect/>
            </a:stretch>
          </p:blipFill>
          <p:spPr>
            <a:xfrm>
              <a:off x="8370821" y="1149650"/>
              <a:ext cx="1965325" cy="1214438"/>
            </a:xfrm>
            <a:prstGeom prst="roundRect">
              <a:avLst>
                <a:gd name="adj" fmla="val 6023"/>
              </a:avLst>
            </a:prstGeom>
          </p:spPr>
        </p:pic>
        <p:pic>
          <p:nvPicPr>
            <p:cNvPr id="5" name="Picture 4" descr="A picture containing person, indoor, table, dining table&#10;&#10;Description automatically generated">
              <a:extLst>
                <a:ext uri="{FF2B5EF4-FFF2-40B4-BE49-F238E27FC236}">
                  <a16:creationId xmlns:a16="http://schemas.microsoft.com/office/drawing/2014/main" id="{9E3B509F-13EE-6E2B-808E-884009005B11}"/>
                </a:ext>
              </a:extLst>
            </p:cNvPr>
            <p:cNvPicPr>
              <a:picLocks noChangeAspect="1"/>
            </p:cNvPicPr>
            <p:nvPr/>
          </p:nvPicPr>
          <p:blipFill>
            <a:blip r:embed="rId3"/>
            <a:stretch>
              <a:fillRect/>
            </a:stretch>
          </p:blipFill>
          <p:spPr>
            <a:xfrm>
              <a:off x="8370821" y="2432351"/>
              <a:ext cx="1965325" cy="1212850"/>
            </a:xfrm>
            <a:prstGeom prst="roundRect">
              <a:avLst>
                <a:gd name="adj" fmla="val 6009"/>
              </a:avLst>
            </a:prstGeom>
          </p:spPr>
        </p:pic>
      </p:grpSp>
      <p:pic>
        <p:nvPicPr>
          <p:cNvPr id="6" name="Picture 5" descr="A person giving a presentation&#10;&#10;Description automatically generated">
            <a:extLst>
              <a:ext uri="{FF2B5EF4-FFF2-40B4-BE49-F238E27FC236}">
                <a16:creationId xmlns:a16="http://schemas.microsoft.com/office/drawing/2014/main" id="{C737B892-90E8-F68A-8AA4-DD386DB6DB42}"/>
              </a:ext>
            </a:extLst>
          </p:cNvPr>
          <p:cNvPicPr>
            <a:picLocks noChangeAspect="1"/>
          </p:cNvPicPr>
          <p:nvPr/>
        </p:nvPicPr>
        <p:blipFill>
          <a:blip r:embed="rId4"/>
          <a:stretch>
            <a:fillRect/>
          </a:stretch>
        </p:blipFill>
        <p:spPr>
          <a:xfrm>
            <a:off x="463885" y="3867469"/>
            <a:ext cx="3000405" cy="1857315"/>
          </a:xfrm>
          <a:prstGeom prst="roundRect">
            <a:avLst>
              <a:gd name="adj" fmla="val 6008"/>
            </a:avLst>
          </a:prstGeom>
        </p:spPr>
      </p:pic>
      <p:pic>
        <p:nvPicPr>
          <p:cNvPr id="8" name="Picture 7" descr="A person standing on a stage&#10;&#10;Description automatically generated">
            <a:extLst>
              <a:ext uri="{FF2B5EF4-FFF2-40B4-BE49-F238E27FC236}">
                <a16:creationId xmlns:a16="http://schemas.microsoft.com/office/drawing/2014/main" id="{21699AD1-B694-2125-1D3A-5DAADD9539C7}"/>
              </a:ext>
            </a:extLst>
          </p:cNvPr>
          <p:cNvPicPr>
            <a:picLocks noChangeAspect="1"/>
          </p:cNvPicPr>
          <p:nvPr/>
        </p:nvPicPr>
        <p:blipFill>
          <a:blip r:embed="rId5"/>
          <a:stretch>
            <a:fillRect/>
          </a:stretch>
        </p:blipFill>
        <p:spPr>
          <a:xfrm>
            <a:off x="8308350" y="4274915"/>
            <a:ext cx="2511564" cy="1570250"/>
          </a:xfrm>
          <a:prstGeom prst="roundRect">
            <a:avLst>
              <a:gd name="adj" fmla="val 7062"/>
            </a:avLst>
          </a:prstGeom>
        </p:spPr>
      </p:pic>
      <p:pic>
        <p:nvPicPr>
          <p:cNvPr id="9" name="Picture 8" descr="A person holding a frisbee&#10;&#10;Description automatically generated">
            <a:extLst>
              <a:ext uri="{FF2B5EF4-FFF2-40B4-BE49-F238E27FC236}">
                <a16:creationId xmlns:a16="http://schemas.microsoft.com/office/drawing/2014/main" id="{1DBF753E-B50B-540C-43C6-B19710A861B9}"/>
              </a:ext>
            </a:extLst>
          </p:cNvPr>
          <p:cNvPicPr>
            <a:picLocks noChangeAspect="1"/>
          </p:cNvPicPr>
          <p:nvPr/>
        </p:nvPicPr>
        <p:blipFill>
          <a:blip r:embed="rId6"/>
          <a:stretch>
            <a:fillRect/>
          </a:stretch>
        </p:blipFill>
        <p:spPr>
          <a:xfrm>
            <a:off x="6577939" y="3867469"/>
            <a:ext cx="1641653" cy="2581705"/>
          </a:xfrm>
          <a:prstGeom prst="roundRect">
            <a:avLst>
              <a:gd name="adj" fmla="val 8054"/>
            </a:avLst>
          </a:prstGeom>
        </p:spPr>
      </p:pic>
      <p:sp>
        <p:nvSpPr>
          <p:cNvPr id="15" name="TextBox 14">
            <a:extLst>
              <a:ext uri="{FF2B5EF4-FFF2-40B4-BE49-F238E27FC236}">
                <a16:creationId xmlns:a16="http://schemas.microsoft.com/office/drawing/2014/main" id="{3FAFE1C8-9108-4066-43D1-5A37F3CA3126}"/>
              </a:ext>
            </a:extLst>
          </p:cNvPr>
          <p:cNvSpPr txBox="1"/>
          <p:nvPr/>
        </p:nvSpPr>
        <p:spPr>
          <a:xfrm>
            <a:off x="320387" y="355070"/>
            <a:ext cx="10152792" cy="584775"/>
          </a:xfrm>
          <a:prstGeom prst="rect">
            <a:avLst/>
          </a:prstGeom>
          <a:noFill/>
        </p:spPr>
        <p:txBody>
          <a:bodyPr wrap="square">
            <a:spAutoFit/>
          </a:bodyPr>
          <a:lstStyle/>
          <a:p>
            <a:r>
              <a:rPr lang="en-IE" sz="3200" dirty="0">
                <a:latin typeface="Inter" panose="02000503000000020004" pitchFamily="50" charset="0"/>
                <a:ea typeface="Inter" panose="02000503000000020004" pitchFamily="50" charset="0"/>
                <a:cs typeface="Inter" panose="02000503000000020004" pitchFamily="50" charset="0"/>
              </a:rPr>
              <a:t>Living Our Values – </a:t>
            </a:r>
            <a:r>
              <a:rPr lang="en-IE" sz="3200" b="1" dirty="0">
                <a:solidFill>
                  <a:schemeClr val="tx2"/>
                </a:solidFill>
                <a:latin typeface="Inter" panose="02000503000000020004" pitchFamily="50" charset="0"/>
                <a:ea typeface="Inter" panose="02000503000000020004" pitchFamily="50" charset="0"/>
                <a:cs typeface="Inter" panose="02000503000000020004" pitchFamily="50" charset="0"/>
              </a:rPr>
              <a:t>Our Diaceutics Community</a:t>
            </a:r>
          </a:p>
        </p:txBody>
      </p:sp>
      <p:pic>
        <p:nvPicPr>
          <p:cNvPr id="11" name="Picture 10" descr="A group of people standing in a room&#10;&#10;Description automatically generated">
            <a:extLst>
              <a:ext uri="{FF2B5EF4-FFF2-40B4-BE49-F238E27FC236}">
                <a16:creationId xmlns:a16="http://schemas.microsoft.com/office/drawing/2014/main" id="{933D406A-D40E-7CA5-19F6-9EB524CC60CD}"/>
              </a:ext>
            </a:extLst>
          </p:cNvPr>
          <p:cNvPicPr>
            <a:picLocks noChangeAspect="1"/>
          </p:cNvPicPr>
          <p:nvPr/>
        </p:nvPicPr>
        <p:blipFill>
          <a:blip r:embed="rId7"/>
          <a:stretch>
            <a:fillRect/>
          </a:stretch>
        </p:blipFill>
        <p:spPr>
          <a:xfrm>
            <a:off x="4495295" y="1283578"/>
            <a:ext cx="3763039" cy="2508692"/>
          </a:xfrm>
          <a:prstGeom prst="roundRect">
            <a:avLst>
              <a:gd name="adj" fmla="val 3155"/>
            </a:avLst>
          </a:prstGeom>
        </p:spPr>
      </p:pic>
      <p:pic>
        <p:nvPicPr>
          <p:cNvPr id="13" name="Picture 12" descr="A person singing into a microphone&#10;&#10;Description automatically generated">
            <a:extLst>
              <a:ext uri="{FF2B5EF4-FFF2-40B4-BE49-F238E27FC236}">
                <a16:creationId xmlns:a16="http://schemas.microsoft.com/office/drawing/2014/main" id="{A45B8FFA-7602-72F0-296A-45904C9D334B}"/>
              </a:ext>
            </a:extLst>
          </p:cNvPr>
          <p:cNvPicPr>
            <a:picLocks noChangeAspect="1"/>
          </p:cNvPicPr>
          <p:nvPr/>
        </p:nvPicPr>
        <p:blipFill>
          <a:blip r:embed="rId8"/>
          <a:stretch>
            <a:fillRect/>
          </a:stretch>
        </p:blipFill>
        <p:spPr>
          <a:xfrm>
            <a:off x="3639684" y="3884711"/>
            <a:ext cx="2767818" cy="1848694"/>
          </a:xfrm>
          <a:prstGeom prst="roundRect">
            <a:avLst>
              <a:gd name="adj" fmla="val 3244"/>
            </a:avLst>
          </a:prstGeom>
        </p:spPr>
      </p:pic>
      <p:pic>
        <p:nvPicPr>
          <p:cNvPr id="21" name="Picture 20" descr="A person writing on a whiteboard&#10;&#10;Description automatically generated">
            <a:extLst>
              <a:ext uri="{FF2B5EF4-FFF2-40B4-BE49-F238E27FC236}">
                <a16:creationId xmlns:a16="http://schemas.microsoft.com/office/drawing/2014/main" id="{94E89646-9E3D-2305-9703-CD2E4D5A49F5}"/>
              </a:ext>
            </a:extLst>
          </p:cNvPr>
          <p:cNvPicPr>
            <a:picLocks noChangeAspect="1"/>
          </p:cNvPicPr>
          <p:nvPr/>
        </p:nvPicPr>
        <p:blipFill>
          <a:blip r:embed="rId9"/>
          <a:stretch>
            <a:fillRect/>
          </a:stretch>
        </p:blipFill>
        <p:spPr>
          <a:xfrm>
            <a:off x="463886" y="1283361"/>
            <a:ext cx="3763040" cy="2508909"/>
          </a:xfrm>
          <a:prstGeom prst="roundRect">
            <a:avLst>
              <a:gd name="adj" fmla="val 3423"/>
            </a:avLst>
          </a:prstGeom>
        </p:spPr>
      </p:pic>
    </p:spTree>
    <p:extLst>
      <p:ext uri="{BB962C8B-B14F-4D97-AF65-F5344CB8AC3E}">
        <p14:creationId xmlns:p14="http://schemas.microsoft.com/office/powerpoint/2010/main" val="19253899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D63A508E-FA8B-8ADD-55CE-45D61D024D87}"/>
              </a:ext>
            </a:extLst>
          </p:cNvPr>
          <p:cNvSpPr/>
          <p:nvPr/>
        </p:nvSpPr>
        <p:spPr>
          <a:xfrm>
            <a:off x="2597" y="4584274"/>
            <a:ext cx="11207324" cy="2273726"/>
          </a:xfrm>
          <a:prstGeom prst="roundRect">
            <a:avLst>
              <a:gd name="adj" fmla="val 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tx2"/>
              </a:solidFill>
              <a:latin typeface="Inter" panose="02000503000000020004" pitchFamily="50" charset="0"/>
              <a:ea typeface="Inter" panose="02000503000000020004" pitchFamily="50" charset="0"/>
              <a:cs typeface="Inter" panose="02000503000000020004" pitchFamily="50" charset="0"/>
            </a:endParaRPr>
          </a:p>
        </p:txBody>
      </p:sp>
      <p:sp>
        <p:nvSpPr>
          <p:cNvPr id="8" name="Rectangle 7">
            <a:extLst>
              <a:ext uri="{FF2B5EF4-FFF2-40B4-BE49-F238E27FC236}">
                <a16:creationId xmlns:a16="http://schemas.microsoft.com/office/drawing/2014/main" id="{BAA0893C-6DA5-7350-EE6B-3AF75F935AAB}"/>
              </a:ext>
            </a:extLst>
          </p:cNvPr>
          <p:cNvSpPr/>
          <p:nvPr/>
        </p:nvSpPr>
        <p:spPr>
          <a:xfrm>
            <a:off x="5806996" y="1"/>
            <a:ext cx="5402925"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9" name="TextBox 8">
            <a:extLst>
              <a:ext uri="{FF2B5EF4-FFF2-40B4-BE49-F238E27FC236}">
                <a16:creationId xmlns:a16="http://schemas.microsoft.com/office/drawing/2014/main" id="{162B0606-6E4C-049A-0E23-40228E360B4B}"/>
              </a:ext>
            </a:extLst>
          </p:cNvPr>
          <p:cNvSpPr txBox="1"/>
          <p:nvPr/>
        </p:nvSpPr>
        <p:spPr>
          <a:xfrm>
            <a:off x="400390" y="189409"/>
            <a:ext cx="5246266" cy="954107"/>
          </a:xfrm>
          <a:prstGeom prst="rect">
            <a:avLst/>
          </a:prstGeom>
          <a:noFill/>
        </p:spPr>
        <p:txBody>
          <a:bodyPr wrap="square">
            <a:spAutoFit/>
          </a:bodyPr>
          <a:lstStyle/>
          <a:p>
            <a:r>
              <a:rPr lang="en-GB" sz="2800" dirty="0">
                <a:latin typeface="Inter" panose="02000503000000020004" pitchFamily="50" charset="0"/>
                <a:ea typeface="Inter" panose="02000503000000020004" pitchFamily="50" charset="0"/>
                <a:cs typeface="Inter" panose="02000503000000020004" pitchFamily="50" charset="0"/>
              </a:rPr>
              <a:t>Find Out More About Our Team on </a:t>
            </a:r>
            <a:r>
              <a:rPr lang="en-GB" sz="2800" b="1" dirty="0">
                <a:solidFill>
                  <a:schemeClr val="tx2"/>
                </a:solidFill>
                <a:latin typeface="Inter" panose="02000503000000020004" pitchFamily="50" charset="0"/>
                <a:ea typeface="Inter" panose="02000503000000020004" pitchFamily="50" charset="0"/>
                <a:cs typeface="Inter" panose="02000503000000020004" pitchFamily="50" charset="0"/>
                <a:hlinkClick r:id="rId2">
                  <a:extLst>
                    <a:ext uri="{A12FA001-AC4F-418D-AE19-62706E023703}">
                      <ahyp:hlinkClr xmlns:ahyp="http://schemas.microsoft.com/office/drawing/2018/hyperlinkcolor" val="tx"/>
                    </a:ext>
                  </a:extLst>
                </a:hlinkClick>
              </a:rPr>
              <a:t>LinkedIn</a:t>
            </a:r>
            <a:r>
              <a:rPr lang="en-GB" sz="2800" b="1" dirty="0">
                <a:solidFill>
                  <a:schemeClr val="tx2"/>
                </a:solidFill>
                <a:latin typeface="Inter" panose="02000503000000020004" pitchFamily="50" charset="0"/>
                <a:ea typeface="Inter" panose="02000503000000020004" pitchFamily="50" charset="0"/>
                <a:cs typeface="Inter" panose="02000503000000020004" pitchFamily="50" charset="0"/>
              </a:rPr>
              <a:t>… </a:t>
            </a:r>
            <a:endParaRPr lang="en-IE" sz="2800" b="1" dirty="0">
              <a:solidFill>
                <a:schemeClr val="tx2"/>
              </a:solidFill>
              <a:latin typeface="Inter" panose="02000503000000020004" pitchFamily="50" charset="0"/>
              <a:ea typeface="Inter" panose="02000503000000020004" pitchFamily="50" charset="0"/>
              <a:cs typeface="Inter" panose="02000503000000020004" pitchFamily="50" charset="0"/>
            </a:endParaRPr>
          </a:p>
        </p:txBody>
      </p:sp>
      <p:pic>
        <p:nvPicPr>
          <p:cNvPr id="2" name="Picture 1">
            <a:extLst>
              <a:ext uri="{FF2B5EF4-FFF2-40B4-BE49-F238E27FC236}">
                <a16:creationId xmlns:a16="http://schemas.microsoft.com/office/drawing/2014/main" id="{7F5A97EC-E273-D9D4-8E47-1A4DD2E21E6F}"/>
              </a:ext>
            </a:extLst>
          </p:cNvPr>
          <p:cNvPicPr>
            <a:picLocks noChangeAspect="1"/>
          </p:cNvPicPr>
          <p:nvPr/>
        </p:nvPicPr>
        <p:blipFill rotWithShape="1">
          <a:blip r:embed="rId3"/>
          <a:srcRect l="2266" t="914" r="2532"/>
          <a:stretch/>
        </p:blipFill>
        <p:spPr>
          <a:xfrm>
            <a:off x="1144936" y="1470277"/>
            <a:ext cx="3801735" cy="5143901"/>
          </a:xfrm>
          <a:prstGeom prst="roundRect">
            <a:avLst>
              <a:gd name="adj" fmla="val 5649"/>
            </a:avLst>
          </a:prstGeom>
          <a:effectLst>
            <a:outerShdw blurRad="292100" dist="38100" dir="2700000" sx="104000" sy="104000" algn="tl" rotWithShape="0">
              <a:prstClr val="black">
                <a:alpha val="2000"/>
              </a:prstClr>
            </a:outerShdw>
          </a:effectLst>
        </p:spPr>
      </p:pic>
      <p:pic>
        <p:nvPicPr>
          <p:cNvPr id="3" name="Picture 2" descr="A group of people sitting at a table watching a presentation&#10;&#10;Description automatically generated with low confidence">
            <a:extLst>
              <a:ext uri="{FF2B5EF4-FFF2-40B4-BE49-F238E27FC236}">
                <a16:creationId xmlns:a16="http://schemas.microsoft.com/office/drawing/2014/main" id="{388A4A38-2DE3-B370-B7DD-FFAE74269129}"/>
              </a:ext>
            </a:extLst>
          </p:cNvPr>
          <p:cNvPicPr>
            <a:picLocks noChangeAspect="1"/>
          </p:cNvPicPr>
          <p:nvPr/>
        </p:nvPicPr>
        <p:blipFill rotWithShape="1">
          <a:blip r:embed="rId4"/>
          <a:srcRect t="42573" b="14939"/>
          <a:stretch/>
        </p:blipFill>
        <p:spPr>
          <a:xfrm>
            <a:off x="5806997" y="3797166"/>
            <a:ext cx="5402925" cy="3060834"/>
          </a:xfrm>
          <a:prstGeom prst="rect">
            <a:avLst/>
          </a:prstGeom>
        </p:spPr>
      </p:pic>
      <p:sp>
        <p:nvSpPr>
          <p:cNvPr id="11" name="TextBox 10">
            <a:extLst>
              <a:ext uri="{FF2B5EF4-FFF2-40B4-BE49-F238E27FC236}">
                <a16:creationId xmlns:a16="http://schemas.microsoft.com/office/drawing/2014/main" id="{A8C99B6A-173C-4E2A-2C6F-B3A2D0FA39D4}"/>
              </a:ext>
            </a:extLst>
          </p:cNvPr>
          <p:cNvSpPr txBox="1"/>
          <p:nvPr/>
        </p:nvSpPr>
        <p:spPr>
          <a:xfrm>
            <a:off x="6018998" y="1184036"/>
            <a:ext cx="5028066" cy="2308324"/>
          </a:xfrm>
          <a:prstGeom prst="rect">
            <a:avLst/>
          </a:prstGeom>
          <a:noFill/>
        </p:spPr>
        <p:txBody>
          <a:bodyPr wrap="square" rtlCol="0">
            <a:spAutoFit/>
          </a:bodyPr>
          <a:lstStyle/>
          <a:p>
            <a:pPr lvl="0" algn="ctr"/>
            <a:r>
              <a:rPr lang="en-GB" sz="1200" i="1" dirty="0">
                <a:solidFill>
                  <a:schemeClr val="bg1"/>
                </a:solidFill>
                <a:effectLst/>
                <a:latin typeface="Inter" panose="02000503000000020004" pitchFamily="50" charset="0"/>
                <a:ea typeface="Inter" panose="02000503000000020004" pitchFamily="50" charset="0"/>
                <a:cs typeface="Inter" panose="02000503000000020004" pitchFamily="50" charset="0"/>
              </a:rPr>
              <a:t>“Credit to Diaceutics for delivering such high calibre onboarding - thank you!”</a:t>
            </a:r>
          </a:p>
          <a:p>
            <a:pPr lvl="0" algn="ctr"/>
            <a:endParaRPr lang="en-GB" sz="1200" i="1" dirty="0">
              <a:solidFill>
                <a:schemeClr val="bg1"/>
              </a:solidFill>
              <a:effectLst/>
              <a:latin typeface="Inter" panose="02000503000000020004" pitchFamily="50" charset="0"/>
              <a:ea typeface="Inter" panose="02000503000000020004" pitchFamily="50" charset="0"/>
              <a:cs typeface="Inter" panose="02000503000000020004" pitchFamily="50" charset="0"/>
            </a:endParaRPr>
          </a:p>
          <a:p>
            <a:pPr lvl="0" algn="ctr"/>
            <a:r>
              <a:rPr lang="en-GB" sz="1200" i="1" dirty="0">
                <a:solidFill>
                  <a:schemeClr val="bg1"/>
                </a:solidFill>
                <a:latin typeface="Inter" panose="02000503000000020004" pitchFamily="50" charset="0"/>
                <a:ea typeface="Inter" panose="02000503000000020004" pitchFamily="50" charset="0"/>
                <a:cs typeface="Inter" panose="02000503000000020004" pitchFamily="50" charset="0"/>
              </a:rPr>
              <a:t>“</a:t>
            </a:r>
            <a:r>
              <a:rPr lang="en-GB" sz="1200" i="1" dirty="0">
                <a:solidFill>
                  <a:schemeClr val="bg1"/>
                </a:solidFill>
                <a:effectLst/>
                <a:latin typeface="Inter" panose="02000503000000020004" pitchFamily="50" charset="0"/>
                <a:ea typeface="Inter" panose="02000503000000020004" pitchFamily="50" charset="0"/>
                <a:cs typeface="Inter" panose="02000503000000020004" pitchFamily="50" charset="0"/>
              </a:rPr>
              <a:t>Great experience. Loads of information given and every one person was very welcoming.”</a:t>
            </a:r>
          </a:p>
          <a:p>
            <a:pPr lvl="0" algn="ctr"/>
            <a:endParaRPr lang="en-GB" sz="1200" i="1" dirty="0">
              <a:solidFill>
                <a:schemeClr val="bg1"/>
              </a:solidFill>
              <a:effectLst/>
              <a:latin typeface="Inter" panose="02000503000000020004" pitchFamily="50" charset="0"/>
              <a:ea typeface="Inter" panose="02000503000000020004" pitchFamily="50" charset="0"/>
              <a:cs typeface="Inter" panose="02000503000000020004" pitchFamily="50" charset="0"/>
            </a:endParaRPr>
          </a:p>
          <a:p>
            <a:pPr lvl="0" algn="ctr"/>
            <a:r>
              <a:rPr lang="en-GB" sz="1200" i="1" dirty="0">
                <a:solidFill>
                  <a:schemeClr val="bg1"/>
                </a:solidFill>
                <a:effectLst/>
                <a:latin typeface="Inter" panose="02000503000000020004" pitchFamily="50" charset="0"/>
                <a:ea typeface="Inter" panose="02000503000000020004" pitchFamily="50" charset="0"/>
                <a:cs typeface="Inter" panose="02000503000000020004" pitchFamily="50" charset="0"/>
              </a:rPr>
              <a:t>“Beneficial and important to everyday life in Diaceutics.”</a:t>
            </a:r>
          </a:p>
          <a:p>
            <a:pPr lvl="0" algn="ctr"/>
            <a:endParaRPr lang="en-GB" sz="1200" i="1" dirty="0">
              <a:solidFill>
                <a:schemeClr val="bg1"/>
              </a:solidFill>
              <a:latin typeface="Inter" panose="02000503000000020004" pitchFamily="50" charset="0"/>
              <a:ea typeface="Inter" panose="02000503000000020004" pitchFamily="50" charset="0"/>
              <a:cs typeface="Inter" panose="02000503000000020004" pitchFamily="50" charset="0"/>
            </a:endParaRPr>
          </a:p>
          <a:p>
            <a:pPr algn="ctr"/>
            <a:r>
              <a:rPr lang="en-GB" sz="1200" i="1" dirty="0">
                <a:solidFill>
                  <a:schemeClr val="bg1"/>
                </a:solidFill>
                <a:effectLst/>
                <a:latin typeface="Inter" panose="02000503000000020004" pitchFamily="50" charset="0"/>
                <a:ea typeface="Inter" panose="02000503000000020004" pitchFamily="50" charset="0"/>
                <a:cs typeface="Inter" panose="02000503000000020004" pitchFamily="50" charset="0"/>
              </a:rPr>
              <a:t>“</a:t>
            </a:r>
            <a:r>
              <a:rPr lang="en-US" sz="1200" i="1" dirty="0">
                <a:solidFill>
                  <a:schemeClr val="bg1"/>
                </a:solidFill>
                <a:latin typeface="Inter" panose="02000503000000020004" pitchFamily="50" charset="0"/>
                <a:ea typeface="Inter" panose="02000503000000020004" pitchFamily="50" charset="0"/>
                <a:cs typeface="Inter" panose="02000503000000020004" pitchFamily="50" charset="0"/>
              </a:rPr>
              <a:t>A very well thought through and the most comprehensive Onboarding I have ever experienced. Good starting point to get to know the business.”</a:t>
            </a:r>
          </a:p>
          <a:p>
            <a:pPr lvl="0" algn="ctr"/>
            <a:endParaRPr lang="en-GB" sz="1200" i="1" dirty="0">
              <a:solidFill>
                <a:schemeClr val="bg1"/>
              </a:solidFill>
              <a:effectLst/>
              <a:latin typeface="Inter" panose="02000503000000020004" pitchFamily="50" charset="0"/>
              <a:ea typeface="Inter" panose="02000503000000020004" pitchFamily="50" charset="0"/>
              <a:cs typeface="Inter" panose="02000503000000020004" pitchFamily="50" charset="0"/>
            </a:endParaRPr>
          </a:p>
        </p:txBody>
      </p:sp>
      <p:sp>
        <p:nvSpPr>
          <p:cNvPr id="14" name="TextBox 13">
            <a:extLst>
              <a:ext uri="{FF2B5EF4-FFF2-40B4-BE49-F238E27FC236}">
                <a16:creationId xmlns:a16="http://schemas.microsoft.com/office/drawing/2014/main" id="{DF3BC52D-13EA-5152-F841-004FECF91867}"/>
              </a:ext>
            </a:extLst>
          </p:cNvPr>
          <p:cNvSpPr txBox="1"/>
          <p:nvPr/>
        </p:nvSpPr>
        <p:spPr>
          <a:xfrm>
            <a:off x="6209550" y="479120"/>
            <a:ext cx="4646962" cy="400110"/>
          </a:xfrm>
          <a:prstGeom prst="rect">
            <a:avLst/>
          </a:prstGeom>
          <a:noFill/>
        </p:spPr>
        <p:txBody>
          <a:bodyPr wrap="square" rtlCol="0">
            <a:spAutoFit/>
          </a:bodyPr>
          <a:lstStyle/>
          <a:p>
            <a:pPr algn="ctr">
              <a:buClr>
                <a:schemeClr val="accent5"/>
              </a:buClr>
            </a:pPr>
            <a:r>
              <a:rPr lang="en-GB" sz="2000" b="1">
                <a:solidFill>
                  <a:schemeClr val="bg1"/>
                </a:solidFill>
                <a:latin typeface="Inter" panose="02000503000000020004" pitchFamily="50" charset="0"/>
                <a:ea typeface="Inter" panose="02000503000000020004" pitchFamily="50" charset="0"/>
                <a:cs typeface="Inter" panose="02000503000000020004" pitchFamily="50" charset="0"/>
              </a:rPr>
              <a:t>Residential Onboarding Programme</a:t>
            </a:r>
          </a:p>
        </p:txBody>
      </p:sp>
      <p:pic>
        <p:nvPicPr>
          <p:cNvPr id="6" name="Picture 5" descr="A person in a suit pointing at a screen&#10;&#10;Description automatically generated">
            <a:extLst>
              <a:ext uri="{FF2B5EF4-FFF2-40B4-BE49-F238E27FC236}">
                <a16:creationId xmlns:a16="http://schemas.microsoft.com/office/drawing/2014/main" id="{E13EE182-1E9C-7E41-F77A-10975D8726D7}"/>
              </a:ext>
            </a:extLst>
          </p:cNvPr>
          <p:cNvPicPr>
            <a:picLocks noChangeAspect="1"/>
          </p:cNvPicPr>
          <p:nvPr/>
        </p:nvPicPr>
        <p:blipFill>
          <a:blip r:embed="rId5"/>
          <a:stretch>
            <a:fillRect/>
          </a:stretch>
        </p:blipFill>
        <p:spPr>
          <a:xfrm>
            <a:off x="5806995" y="3671985"/>
            <a:ext cx="5402925" cy="3186015"/>
          </a:xfrm>
          <a:prstGeom prst="rect">
            <a:avLst/>
          </a:prstGeom>
        </p:spPr>
      </p:pic>
    </p:spTree>
    <p:extLst>
      <p:ext uri="{BB962C8B-B14F-4D97-AF65-F5344CB8AC3E}">
        <p14:creationId xmlns:p14="http://schemas.microsoft.com/office/powerpoint/2010/main" val="26029902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92AE689-67DE-8885-05D9-02799F37C014}"/>
              </a:ext>
            </a:extLst>
          </p:cNvPr>
          <p:cNvSpPr/>
          <p:nvPr/>
        </p:nvSpPr>
        <p:spPr>
          <a:xfrm>
            <a:off x="0" y="3047063"/>
            <a:ext cx="11209921" cy="381093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pic>
        <p:nvPicPr>
          <p:cNvPr id="6" name="Picture 5">
            <a:extLst>
              <a:ext uri="{FF2B5EF4-FFF2-40B4-BE49-F238E27FC236}">
                <a16:creationId xmlns:a16="http://schemas.microsoft.com/office/drawing/2014/main" id="{B8E296E7-0FBB-86FE-D8DC-52320A71A530}"/>
              </a:ext>
            </a:extLst>
          </p:cNvPr>
          <p:cNvPicPr>
            <a:picLocks noChangeAspect="1"/>
          </p:cNvPicPr>
          <p:nvPr/>
        </p:nvPicPr>
        <p:blipFill>
          <a:blip r:embed="rId2"/>
          <a:stretch>
            <a:fillRect/>
          </a:stretch>
        </p:blipFill>
        <p:spPr>
          <a:xfrm>
            <a:off x="6443723" y="1215718"/>
            <a:ext cx="2205346" cy="3810937"/>
          </a:xfrm>
          <a:prstGeom prst="roundRect">
            <a:avLst>
              <a:gd name="adj" fmla="val 8118"/>
            </a:avLst>
          </a:prstGeom>
        </p:spPr>
      </p:pic>
      <p:sp>
        <p:nvSpPr>
          <p:cNvPr id="9" name="TextBox 8">
            <a:extLst>
              <a:ext uri="{FF2B5EF4-FFF2-40B4-BE49-F238E27FC236}">
                <a16:creationId xmlns:a16="http://schemas.microsoft.com/office/drawing/2014/main" id="{162B0606-6E4C-049A-0E23-40228E360B4B}"/>
              </a:ext>
            </a:extLst>
          </p:cNvPr>
          <p:cNvSpPr txBox="1"/>
          <p:nvPr/>
        </p:nvSpPr>
        <p:spPr>
          <a:xfrm>
            <a:off x="400389" y="386245"/>
            <a:ext cx="5834714" cy="954107"/>
          </a:xfrm>
          <a:prstGeom prst="rect">
            <a:avLst/>
          </a:prstGeom>
          <a:noFill/>
        </p:spPr>
        <p:txBody>
          <a:bodyPr wrap="square">
            <a:spAutoFit/>
          </a:bodyPr>
          <a:lstStyle/>
          <a:p>
            <a:r>
              <a:rPr lang="en-GB" sz="2800" dirty="0">
                <a:latin typeface="Inter" panose="02000503000000020004" pitchFamily="50" charset="0"/>
                <a:ea typeface="Inter" panose="02000503000000020004" pitchFamily="50" charset="0"/>
                <a:cs typeface="Inter" panose="02000503000000020004" pitchFamily="50" charset="0"/>
              </a:rPr>
              <a:t>Find Out More About Our Team on </a:t>
            </a:r>
            <a:r>
              <a:rPr lang="en-GB" sz="2800" b="1" dirty="0">
                <a:solidFill>
                  <a:schemeClr val="tx2"/>
                </a:solidFill>
                <a:latin typeface="Inter" panose="02000503000000020004" pitchFamily="50" charset="0"/>
                <a:ea typeface="Inter" panose="02000503000000020004" pitchFamily="50" charset="0"/>
                <a:cs typeface="Inter" panose="02000503000000020004" pitchFamily="50" charset="0"/>
                <a:hlinkClick r:id="rId3">
                  <a:extLst>
                    <a:ext uri="{A12FA001-AC4F-418D-AE19-62706E023703}">
                      <ahyp:hlinkClr xmlns:ahyp="http://schemas.microsoft.com/office/drawing/2018/hyperlinkcolor" val="tx"/>
                    </a:ext>
                  </a:extLst>
                </a:hlinkClick>
              </a:rPr>
              <a:t>LinkedIn</a:t>
            </a:r>
            <a:r>
              <a:rPr lang="en-GB" sz="2800" b="1" dirty="0">
                <a:solidFill>
                  <a:schemeClr val="tx2"/>
                </a:solidFill>
                <a:latin typeface="Inter" panose="02000503000000020004" pitchFamily="50" charset="0"/>
                <a:ea typeface="Inter" panose="02000503000000020004" pitchFamily="50" charset="0"/>
                <a:cs typeface="Inter" panose="02000503000000020004" pitchFamily="50" charset="0"/>
              </a:rPr>
              <a:t>… </a:t>
            </a:r>
            <a:endParaRPr lang="en-IE" sz="2800" b="1" dirty="0">
              <a:solidFill>
                <a:schemeClr val="tx2"/>
              </a:solidFill>
              <a:latin typeface="Inter" panose="02000503000000020004" pitchFamily="50" charset="0"/>
              <a:ea typeface="Inter" panose="02000503000000020004" pitchFamily="50" charset="0"/>
              <a:cs typeface="Inter" panose="02000503000000020004" pitchFamily="50" charset="0"/>
            </a:endParaRPr>
          </a:p>
        </p:txBody>
      </p:sp>
      <p:pic>
        <p:nvPicPr>
          <p:cNvPr id="10" name="Picture 9">
            <a:extLst>
              <a:ext uri="{FF2B5EF4-FFF2-40B4-BE49-F238E27FC236}">
                <a16:creationId xmlns:a16="http://schemas.microsoft.com/office/drawing/2014/main" id="{F1192BD3-B5AF-0F2D-4AB8-6E23D742C0A1}"/>
              </a:ext>
            </a:extLst>
          </p:cNvPr>
          <p:cNvPicPr>
            <a:picLocks noChangeAspect="1"/>
          </p:cNvPicPr>
          <p:nvPr/>
        </p:nvPicPr>
        <p:blipFill>
          <a:blip r:embed="rId4"/>
          <a:stretch>
            <a:fillRect/>
          </a:stretch>
        </p:blipFill>
        <p:spPr>
          <a:xfrm>
            <a:off x="644332" y="1496992"/>
            <a:ext cx="5103947" cy="3529663"/>
          </a:xfrm>
          <a:prstGeom prst="roundRect">
            <a:avLst>
              <a:gd name="adj" fmla="val 5450"/>
            </a:avLst>
          </a:prstGeom>
        </p:spPr>
      </p:pic>
      <p:sp>
        <p:nvSpPr>
          <p:cNvPr id="12" name="TextBox 11">
            <a:extLst>
              <a:ext uri="{FF2B5EF4-FFF2-40B4-BE49-F238E27FC236}">
                <a16:creationId xmlns:a16="http://schemas.microsoft.com/office/drawing/2014/main" id="{01F6CA59-BFB2-BB22-E34A-557B6C2B243B}"/>
              </a:ext>
            </a:extLst>
          </p:cNvPr>
          <p:cNvSpPr txBox="1"/>
          <p:nvPr/>
        </p:nvSpPr>
        <p:spPr>
          <a:xfrm>
            <a:off x="400389" y="5237110"/>
            <a:ext cx="5184893" cy="646331"/>
          </a:xfrm>
          <a:prstGeom prst="rect">
            <a:avLst/>
          </a:prstGeom>
          <a:noFill/>
        </p:spPr>
        <p:txBody>
          <a:bodyPr wrap="square">
            <a:spAutoFit/>
          </a:bodyPr>
          <a:lstStyle/>
          <a:p>
            <a:pPr algn="ctr">
              <a:buClr>
                <a:schemeClr val="accent5"/>
              </a:buClr>
            </a:pPr>
            <a:r>
              <a:rPr lang="en-GB" sz="1800" b="1" dirty="0">
                <a:solidFill>
                  <a:schemeClr val="bg2"/>
                </a:solidFill>
                <a:latin typeface="Arial" panose="020B0604020202020204" pitchFamily="34" charset="0"/>
                <a:cs typeface="Arial" panose="020B0604020202020204" pitchFamily="34" charset="0"/>
              </a:rPr>
              <a:t>Diaceutics Fly Higher Training Academies </a:t>
            </a:r>
            <a:r>
              <a:rPr lang="en-GB" sz="1800" dirty="0">
                <a:solidFill>
                  <a:schemeClr val="bg2"/>
                </a:solidFill>
                <a:latin typeface="Arial" panose="020B0604020202020204" pitchFamily="34" charset="0"/>
                <a:cs typeface="Arial" panose="020B0604020202020204" pitchFamily="34" charset="0"/>
              </a:rPr>
              <a:t>– Sales Training</a:t>
            </a:r>
          </a:p>
        </p:txBody>
      </p:sp>
      <p:pic>
        <p:nvPicPr>
          <p:cNvPr id="13" name="Content Placeholder 9">
            <a:extLst>
              <a:ext uri="{FF2B5EF4-FFF2-40B4-BE49-F238E27FC236}">
                <a16:creationId xmlns:a16="http://schemas.microsoft.com/office/drawing/2014/main" id="{9654A34D-ED39-CB0A-F492-5D860176B5F0}"/>
              </a:ext>
            </a:extLst>
          </p:cNvPr>
          <p:cNvPicPr>
            <a:picLocks noChangeAspect="1"/>
          </p:cNvPicPr>
          <p:nvPr/>
        </p:nvPicPr>
        <p:blipFill>
          <a:blip r:embed="rId5"/>
          <a:stretch>
            <a:fillRect/>
          </a:stretch>
        </p:blipFill>
        <p:spPr>
          <a:xfrm>
            <a:off x="8177428" y="2064309"/>
            <a:ext cx="2392599" cy="4049543"/>
          </a:xfrm>
          <a:prstGeom prst="roundRect">
            <a:avLst>
              <a:gd name="adj" fmla="val 8787"/>
            </a:avLst>
          </a:prstGeom>
        </p:spPr>
      </p:pic>
    </p:spTree>
    <p:extLst>
      <p:ext uri="{BB962C8B-B14F-4D97-AF65-F5344CB8AC3E}">
        <p14:creationId xmlns:p14="http://schemas.microsoft.com/office/powerpoint/2010/main" val="2244689583"/>
      </p:ext>
    </p:extLst>
  </p:cSld>
  <p:clrMapOvr>
    <a:masterClrMapping/>
  </p:clrMapOvr>
</p:sld>
</file>

<file path=ppt/theme/theme1.xml><?xml version="1.0" encoding="utf-8"?>
<a:theme xmlns:a="http://schemas.openxmlformats.org/drawingml/2006/main" name="1_Office Theme">
  <a:themeElements>
    <a:clrScheme name="Diaceutics ACM">
      <a:dk1>
        <a:srgbClr val="15162C"/>
      </a:dk1>
      <a:lt1>
        <a:srgbClr val="F6F6F6"/>
      </a:lt1>
      <a:dk2>
        <a:srgbClr val="3F4498"/>
      </a:dk2>
      <a:lt2>
        <a:srgbClr val="DFA8FF"/>
      </a:lt2>
      <a:accent1>
        <a:srgbClr val="EFDFFC"/>
      </a:accent1>
      <a:accent2>
        <a:srgbClr val="F16A36"/>
      </a:accent2>
      <a:accent3>
        <a:srgbClr val="FF61BE"/>
      </a:accent3>
      <a:accent4>
        <a:srgbClr val="FEE002"/>
      </a:accent4>
      <a:accent5>
        <a:srgbClr val="FDF296"/>
      </a:accent5>
      <a:accent6>
        <a:srgbClr val="3155FF"/>
      </a:accent6>
      <a:hlink>
        <a:srgbClr val="FD90CF"/>
      </a:hlink>
      <a:folHlink>
        <a:srgbClr val="3ADEF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2"/>
        </a:solidFill>
        <a:ln>
          <a:noFill/>
        </a:ln>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Diaceutics" id="{B3669E77-3119-9548-93CA-C4B4EC683B86}" vid="{1F26FCAF-6FFD-EE49-9E17-98726E63844C}"/>
    </a:ext>
  </a:extLst>
</a:theme>
</file>

<file path=ppt/theme/theme2.xml><?xml version="1.0" encoding="utf-8"?>
<a:theme xmlns:a="http://schemas.openxmlformats.org/drawingml/2006/main" name="Main 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iaceutics Template (Update 2024)" id="{E0B9D281-44DD-D743-B02F-A429900ABA08}" vid="{4D0898A8-6669-0F4B-B673-AAB029B8904C}"/>
    </a:ext>
  </a:extLst>
</a:theme>
</file>

<file path=ppt/theme/theme3.xml><?xml version="1.0" encoding="utf-8"?>
<a:theme xmlns:a="http://schemas.openxmlformats.org/drawingml/2006/main" name="1_Content">
  <a:themeElements>
    <a:clrScheme name="Diaceutics Branding 1">
      <a:dk1>
        <a:srgbClr val="061B49"/>
      </a:dk1>
      <a:lt1>
        <a:srgbClr val="FFFFFF"/>
      </a:lt1>
      <a:dk2>
        <a:srgbClr val="2D2E88"/>
      </a:dk2>
      <a:lt2>
        <a:srgbClr val="F6F6F6"/>
      </a:lt2>
      <a:accent1>
        <a:srgbClr val="3259AA"/>
      </a:accent1>
      <a:accent2>
        <a:srgbClr val="36C9ED"/>
      </a:accent2>
      <a:accent3>
        <a:srgbClr val="47C6C7"/>
      </a:accent3>
      <a:accent4>
        <a:srgbClr val="FF642D"/>
      </a:accent4>
      <a:accent5>
        <a:srgbClr val="26379A"/>
      </a:accent5>
      <a:accent6>
        <a:srgbClr val="061B49"/>
      </a:accent6>
      <a:hlink>
        <a:srgbClr val="26379A"/>
      </a:hlink>
      <a:folHlink>
        <a:srgbClr val="ED6E41"/>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tx2"/>
        </a:solidFill>
        <a:ln>
          <a:noFill/>
        </a:ln>
      </a:spPr>
      <a:bodyPr rtlCol="0" anchor="ctr"/>
      <a:lstStyle>
        <a:defPPr algn="ctr">
          <a:defRPr/>
        </a:defPPr>
      </a:lstStyle>
      <a:style>
        <a:lnRef idx="2">
          <a:schemeClr val="accent1">
            <a:shade val="15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Diaceutics Template (Update 2024)" id="{E0B9D281-44DD-D743-B02F-A429900ABA08}" vid="{6DE77E12-C93C-7949-950F-F1B69B1665E2}"/>
    </a:ext>
  </a:extLst>
</a:theme>
</file>

<file path=ppt/theme/theme4.xml><?xml version="1.0" encoding="utf-8"?>
<a:theme xmlns:a="http://schemas.openxmlformats.org/drawingml/2006/main" name="Content">
  <a:themeElements>
    <a:clrScheme name="DXRX Branding">
      <a:dk1>
        <a:srgbClr val="061B49"/>
      </a:dk1>
      <a:lt1>
        <a:srgbClr val="FFFFFF"/>
      </a:lt1>
      <a:dk2>
        <a:srgbClr val="26379A"/>
      </a:dk2>
      <a:lt2>
        <a:srgbClr val="F6F6F6"/>
      </a:lt2>
      <a:accent1>
        <a:srgbClr val="3259AA"/>
      </a:accent1>
      <a:accent2>
        <a:srgbClr val="36C9ED"/>
      </a:accent2>
      <a:accent3>
        <a:srgbClr val="47C6C7"/>
      </a:accent3>
      <a:accent4>
        <a:srgbClr val="FF642D"/>
      </a:accent4>
      <a:accent5>
        <a:srgbClr val="26379A"/>
      </a:accent5>
      <a:accent6>
        <a:srgbClr val="061B49"/>
      </a:accent6>
      <a:hlink>
        <a:srgbClr val="26379A"/>
      </a:hlink>
      <a:folHlink>
        <a:srgbClr val="ED6E41"/>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XRX Powerpoint Template" id="{0BAA192B-E41C-064F-B39B-A0A59B725B3E}" vid="{D4E6C8E7-C056-D546-80F3-41458158D57B}"/>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982cf977-b189-4f02-b292-f9f389f97452" xsi:nil="true"/>
    <lcf76f155ced4ddcb4097134ff3c332f xmlns="3e0961d2-a9bb-44c1-91e2-6296ce7c74b3">
      <Terms xmlns="http://schemas.microsoft.com/office/infopath/2007/PartnerControls"/>
    </lcf76f155ced4ddcb4097134ff3c332f>
    <MediaLengthInSeconds xmlns="3e0961d2-a9bb-44c1-91e2-6296ce7c74b3" xsi:nil="true"/>
    <_ip_UnifiedCompliancePolicyUIAction xmlns="http://schemas.microsoft.com/sharepoint/v3" xsi:nil="true"/>
    <_ip_UnifiedCompliancePolicyProperties xmlns="http://schemas.microsoft.com/sharepoint/v3"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9D47A806BF29374DADA13D490A7CCE34" ma:contentTypeVersion="17" ma:contentTypeDescription="Create a new document." ma:contentTypeScope="" ma:versionID="c92fe97bf0ad2fdebd23380dd1f082a6">
  <xsd:schema xmlns:xsd="http://www.w3.org/2001/XMLSchema" xmlns:xs="http://www.w3.org/2001/XMLSchema" xmlns:p="http://schemas.microsoft.com/office/2006/metadata/properties" xmlns:ns1="http://schemas.microsoft.com/sharepoint/v3" xmlns:ns2="3e0961d2-a9bb-44c1-91e2-6296ce7c74b3" xmlns:ns3="982cf977-b189-4f02-b292-f9f389f97452" targetNamespace="http://schemas.microsoft.com/office/2006/metadata/properties" ma:root="true" ma:fieldsID="2338b3a283b7b51c49ffd6a9d4929184" ns1:_="" ns2:_="" ns3:_="">
    <xsd:import namespace="http://schemas.microsoft.com/sharepoint/v3"/>
    <xsd:import namespace="3e0961d2-a9bb-44c1-91e2-6296ce7c74b3"/>
    <xsd:import namespace="982cf977-b189-4f02-b292-f9f389f9745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3:SharedWithUsers" minOccurs="0"/>
                <xsd:element ref="ns3:SharedWithDetails" minOccurs="0"/>
                <xsd:element ref="ns1:_ip_UnifiedCompliancePolicyProperties" minOccurs="0"/>
                <xsd:element ref="ns1:_ip_UnifiedCompliancePolicyUIAction" minOccurs="0"/>
                <xsd:element ref="ns2:MediaLengthInSecond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4" nillable="true" ma:displayName="Unified Compliance Policy Properties" ma:hidden="true" ma:internalName="_ip_UnifiedCompliancePolicyProperties">
      <xsd:simpleType>
        <xsd:restriction base="dms:Note"/>
      </xsd:simpleType>
    </xsd:element>
    <xsd:element name="_ip_UnifiedCompliancePolicyUIAction" ma:index="15"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e0961d2-a9bb-44c1-91e2-6296ce7c74b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DateTaken" ma:index="17" nillable="true" ma:displayName="MediaServiceDateTaken" ma:hidden="true" ma:indexed="true" ma:internalName="MediaServiceDateTaken"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895a3c31-8a1f-4a19-a861-20073957e8f5"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GenerationTime" ma:index="22" nillable="true" ma:displayName="MediaServiceGenerationTime" ma:hidden="true" ma:internalName="MediaServiceGenerationTime" ma:readOnly="true">
      <xsd:simpleType>
        <xsd:restriction base="dms:Text"/>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Location" ma:index="24" nillable="true" ma:displayName="Location" ma:descrip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82cf977-b189-4f02-b292-f9f389f97452"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e1b8386f-aa89-414e-b00a-93a80afaf2b5}" ma:internalName="TaxCatchAll" ma:showField="CatchAllData" ma:web="982cf977-b189-4f02-b292-f9f389f9745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B59192A-F0E8-4B82-A626-55DEC190605F}">
  <ds:schemaRefs>
    <ds:schemaRef ds:uri="6adb94d7-8e87-4499-829d-7d0f596b8a11"/>
    <ds:schemaRef ds:uri="http://schemas.microsoft.com/office/infopath/2007/PartnerControls"/>
    <ds:schemaRef ds:uri="http://schemas.microsoft.com/office/2006/documentManagement/types"/>
    <ds:schemaRef ds:uri="http://www.w3.org/XML/1998/namespace"/>
    <ds:schemaRef ds:uri="http://schemas.microsoft.com/office/2006/metadata/properties"/>
    <ds:schemaRef ds:uri="http://schemas.openxmlformats.org/package/2006/metadata/core-properties"/>
    <ds:schemaRef ds:uri="http://purl.org/dc/elements/1.1/"/>
    <ds:schemaRef ds:uri="http://purl.org/dc/dcmitype/"/>
    <ds:schemaRef ds:uri="18d3d9af-3253-4456-a427-eeae29a4dda1"/>
    <ds:schemaRef ds:uri="http://purl.org/dc/terms/"/>
    <ds:schemaRef ds:uri="982cf977-b189-4f02-b292-f9f389f97452"/>
    <ds:schemaRef ds:uri="3e0961d2-a9bb-44c1-91e2-6296ce7c74b3"/>
    <ds:schemaRef ds:uri="http://schemas.microsoft.com/sharepoint/v3"/>
  </ds:schemaRefs>
</ds:datastoreItem>
</file>

<file path=customXml/itemProps2.xml><?xml version="1.0" encoding="utf-8"?>
<ds:datastoreItem xmlns:ds="http://schemas.openxmlformats.org/officeDocument/2006/customXml" ds:itemID="{AAC0DA7A-38B0-4E38-906F-F0A93D4A2E8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3e0961d2-a9bb-44c1-91e2-6296ce7c74b3"/>
    <ds:schemaRef ds:uri="982cf977-b189-4f02-b292-f9f389f9745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90F7F76-B6C4-40AE-83B6-BDB784C72B09}">
  <ds:schemaRefs>
    <ds:schemaRef ds:uri="http://schemas.microsoft.com/sharepoint/v3/contenttype/forms"/>
  </ds:schemaRefs>
</ds:datastoreItem>
</file>

<file path=docMetadata/LabelInfo.xml><?xml version="1.0" encoding="utf-8"?>
<clbl:labelList xmlns:clbl="http://schemas.microsoft.com/office/2020/mipLabelMetadata">
  <clbl:label id="{1524fc36-d49a-4e21-a255-ed9b757b00dd}" enabled="1" method="Privileged" siteId="{56831dc2-222d-40d1-93a5-01a51398f5b0}" removed="0"/>
</clbl:labelList>
</file>

<file path=docProps/app.xml><?xml version="1.0" encoding="utf-8"?>
<Properties xmlns="http://schemas.openxmlformats.org/officeDocument/2006/extended-properties" xmlns:vt="http://schemas.openxmlformats.org/officeDocument/2006/docPropsVTypes">
  <Template>Master Template Diaceutics</Template>
  <TotalTime>1602</TotalTime>
  <Words>1595</Words>
  <Application>Microsoft Office PowerPoint</Application>
  <PresentationFormat>Widescreen</PresentationFormat>
  <Paragraphs>149</Paragraphs>
  <Slides>14</Slides>
  <Notes>2</Notes>
  <HiddenSlides>0</HiddenSlides>
  <MMClips>0</MMClips>
  <ScaleCrop>false</ScaleCrop>
  <HeadingPairs>
    <vt:vector size="6" baseType="variant">
      <vt:variant>
        <vt:lpstr>Fonts Used</vt:lpstr>
      </vt:variant>
      <vt:variant>
        <vt:i4>5</vt:i4>
      </vt:variant>
      <vt:variant>
        <vt:lpstr>Theme</vt:lpstr>
      </vt:variant>
      <vt:variant>
        <vt:i4>4</vt:i4>
      </vt:variant>
      <vt:variant>
        <vt:lpstr>Slide Titles</vt:lpstr>
      </vt:variant>
      <vt:variant>
        <vt:i4>14</vt:i4>
      </vt:variant>
    </vt:vector>
  </HeadingPairs>
  <TitlesOfParts>
    <vt:vector size="23" baseType="lpstr">
      <vt:lpstr>Calibri</vt:lpstr>
      <vt:lpstr>Inter</vt:lpstr>
      <vt:lpstr>Open Sans</vt:lpstr>
      <vt:lpstr>Arial</vt:lpstr>
      <vt:lpstr>Arial Black</vt:lpstr>
      <vt:lpstr>1_Office Theme</vt:lpstr>
      <vt:lpstr>Main Title Page</vt:lpstr>
      <vt:lpstr>1_Content</vt:lpstr>
      <vt:lpstr>Content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Adventures slide - draft</dc:title>
  <dc:creator>Madeline Brown</dc:creator>
  <cp:lastModifiedBy>Caitlin Bieker</cp:lastModifiedBy>
  <cp:revision>26</cp:revision>
  <dcterms:created xsi:type="dcterms:W3CDTF">2022-01-13T09:28:15Z</dcterms:created>
  <dcterms:modified xsi:type="dcterms:W3CDTF">2025-01-22T09:20:25Z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0x0101009D47A806BF29374DADA13D490A7CCE34</vt:lpwstr>
  </property>
  <property fmtid="{D5CDD505-2E9C-101B-9397-08002B2CF9AE}" pid="4" name="xd_ProgID">
    <vt:lpwstr/>
  </property>
  <property fmtid="{D5CDD505-2E9C-101B-9397-08002B2CF9AE}" pid="5" name="ComplianceAssetId">
    <vt:lpwstr/>
  </property>
  <property fmtid="{D5CDD505-2E9C-101B-9397-08002B2CF9AE}" pid="6" name="TemplateUrl">
    <vt:lpwstr/>
  </property>
  <property fmtid="{D5CDD505-2E9C-101B-9397-08002B2CF9AE}" pid="7" name="_ExtendedDescription">
    <vt:lpwstr/>
  </property>
  <property fmtid="{D5CDD505-2E9C-101B-9397-08002B2CF9AE}" pid="8" name="TriggerFlowInfo">
    <vt:lpwstr/>
  </property>
  <property fmtid="{D5CDD505-2E9C-101B-9397-08002B2CF9AE}" pid="9" name="xd_Signature">
    <vt:lpwstr/>
  </property>
  <property fmtid="{D5CDD505-2E9C-101B-9397-08002B2CF9AE}" pid="10" name="MSIP_Label_1524fc36-d49a-4e21-a255-ed9b757b00dd_Enabled">
    <vt:lpwstr>true</vt:lpwstr>
  </property>
  <property fmtid="{D5CDD505-2E9C-101B-9397-08002B2CF9AE}" pid="11" name="MSIP_Label_1524fc36-d49a-4e21-a255-ed9b757b00dd_SetDate">
    <vt:lpwstr>2023-08-22T06:57:29Z</vt:lpwstr>
  </property>
  <property fmtid="{D5CDD505-2E9C-101B-9397-08002B2CF9AE}" pid="12" name="MSIP_Label_1524fc36-d49a-4e21-a255-ed9b757b00dd_Method">
    <vt:lpwstr>Privileged</vt:lpwstr>
  </property>
  <property fmtid="{D5CDD505-2E9C-101B-9397-08002B2CF9AE}" pid="13" name="MSIP_Label_1524fc36-d49a-4e21-a255-ed9b757b00dd_Name">
    <vt:lpwstr>Diaceutics Public</vt:lpwstr>
  </property>
  <property fmtid="{D5CDD505-2E9C-101B-9397-08002B2CF9AE}" pid="14" name="MSIP_Label_1524fc36-d49a-4e21-a255-ed9b757b00dd_SiteId">
    <vt:lpwstr>56831dc2-222d-40d1-93a5-01a51398f5b0</vt:lpwstr>
  </property>
  <property fmtid="{D5CDD505-2E9C-101B-9397-08002B2CF9AE}" pid="15" name="MSIP_Label_1524fc36-d49a-4e21-a255-ed9b757b00dd_ActionId">
    <vt:lpwstr>c5b77477-2634-4b3c-b1c7-8aaf5fb3ba95</vt:lpwstr>
  </property>
  <property fmtid="{D5CDD505-2E9C-101B-9397-08002B2CF9AE}" pid="16" name="MSIP_Label_1524fc36-d49a-4e21-a255-ed9b757b00dd_ContentBits">
    <vt:lpwstr>0</vt:lpwstr>
  </property>
  <property fmtid="{D5CDD505-2E9C-101B-9397-08002B2CF9AE}" pid="17" name="Order">
    <vt:lpwstr>9889700.00000000</vt:lpwstr>
  </property>
</Properties>
</file>